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5" r:id="rId4"/>
    <p:sldId id="273" r:id="rId5"/>
    <p:sldId id="274" r:id="rId6"/>
    <p:sldId id="275" r:id="rId7"/>
    <p:sldId id="267" r:id="rId8"/>
    <p:sldId id="276" r:id="rId9"/>
    <p:sldId id="272" r:id="rId1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94660"/>
  </p:normalViewPr>
  <p:slideViewPr>
    <p:cSldViewPr>
      <p:cViewPr>
        <p:scale>
          <a:sx n="43" d="100"/>
          <a:sy n="43" d="100"/>
        </p:scale>
        <p:origin x="1061" y="4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1D93-5F34-4DCA-BD16-DCD6ED37808C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57991-7CAF-46C2-A5DD-C346C74348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46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7991-7CAF-46C2-A5DD-C346C743486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197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5208270" cy="10271125"/>
          </a:xfrm>
          <a:custGeom>
            <a:avLst/>
            <a:gdLst/>
            <a:ahLst/>
            <a:cxnLst/>
            <a:rect l="l" t="t" r="r" b="b"/>
            <a:pathLst>
              <a:path w="5208270" h="10271125">
                <a:moveTo>
                  <a:pt x="5207793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5207793" y="0"/>
                </a:lnTo>
                <a:lnTo>
                  <a:pt x="5207793" y="10270925"/>
                </a:lnTo>
                <a:close/>
              </a:path>
            </a:pathLst>
          </a:custGeom>
          <a:solidFill>
            <a:srgbClr val="456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880" y="2213848"/>
            <a:ext cx="12420599" cy="66674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32491" y="7372232"/>
            <a:ext cx="2756535" cy="2908300"/>
          </a:xfrm>
          <a:custGeom>
            <a:avLst/>
            <a:gdLst/>
            <a:ahLst/>
            <a:cxnLst/>
            <a:rect l="l" t="t" r="r" b="b"/>
            <a:pathLst>
              <a:path w="2756535" h="2908300">
                <a:moveTo>
                  <a:pt x="1747393" y="50800"/>
                </a:moveTo>
                <a:lnTo>
                  <a:pt x="401925" y="50800"/>
                </a:lnTo>
                <a:lnTo>
                  <a:pt x="429826" y="25400"/>
                </a:lnTo>
                <a:lnTo>
                  <a:pt x="461691" y="12700"/>
                </a:lnTo>
                <a:lnTo>
                  <a:pt x="496771" y="0"/>
                </a:lnTo>
                <a:lnTo>
                  <a:pt x="1652705" y="0"/>
                </a:lnTo>
                <a:lnTo>
                  <a:pt x="1687787" y="12700"/>
                </a:lnTo>
                <a:lnTo>
                  <a:pt x="1719611" y="25400"/>
                </a:lnTo>
                <a:lnTo>
                  <a:pt x="1747393" y="50800"/>
                </a:lnTo>
                <a:close/>
              </a:path>
              <a:path w="2756535" h="2908300">
                <a:moveTo>
                  <a:pt x="443675" y="723900"/>
                </a:moveTo>
                <a:lnTo>
                  <a:pt x="346635" y="723900"/>
                </a:lnTo>
                <a:lnTo>
                  <a:pt x="346635" y="177800"/>
                </a:lnTo>
                <a:lnTo>
                  <a:pt x="350457" y="139700"/>
                </a:lnTo>
                <a:lnTo>
                  <a:pt x="361416" y="114300"/>
                </a:lnTo>
                <a:lnTo>
                  <a:pt x="378751" y="76200"/>
                </a:lnTo>
                <a:lnTo>
                  <a:pt x="401699" y="50800"/>
                </a:lnTo>
                <a:lnTo>
                  <a:pt x="1747619" y="50800"/>
                </a:lnTo>
                <a:lnTo>
                  <a:pt x="1770567" y="76200"/>
                </a:lnTo>
                <a:lnTo>
                  <a:pt x="1776345" y="88900"/>
                </a:lnTo>
                <a:lnTo>
                  <a:pt x="516089" y="88900"/>
                </a:lnTo>
                <a:lnTo>
                  <a:pt x="499106" y="101600"/>
                </a:lnTo>
                <a:lnTo>
                  <a:pt x="483745" y="101600"/>
                </a:lnTo>
                <a:lnTo>
                  <a:pt x="470379" y="114300"/>
                </a:lnTo>
                <a:lnTo>
                  <a:pt x="470154" y="114300"/>
                </a:lnTo>
                <a:lnTo>
                  <a:pt x="459130" y="127000"/>
                </a:lnTo>
                <a:lnTo>
                  <a:pt x="450793" y="139700"/>
                </a:lnTo>
                <a:lnTo>
                  <a:pt x="445516" y="165100"/>
                </a:lnTo>
                <a:lnTo>
                  <a:pt x="443675" y="177800"/>
                </a:lnTo>
                <a:lnTo>
                  <a:pt x="443675" y="723900"/>
                </a:lnTo>
                <a:close/>
              </a:path>
              <a:path w="2756535" h="2908300">
                <a:moveTo>
                  <a:pt x="1779310" y="2362200"/>
                </a:moveTo>
                <a:lnTo>
                  <a:pt x="1650288" y="2362200"/>
                </a:lnTo>
                <a:lnTo>
                  <a:pt x="1665649" y="2349500"/>
                </a:lnTo>
                <a:lnTo>
                  <a:pt x="1679014" y="2336800"/>
                </a:lnTo>
                <a:lnTo>
                  <a:pt x="1679240" y="2336800"/>
                </a:lnTo>
                <a:lnTo>
                  <a:pt x="1690264" y="2324100"/>
                </a:lnTo>
                <a:lnTo>
                  <a:pt x="1698601" y="2311400"/>
                </a:lnTo>
                <a:lnTo>
                  <a:pt x="1703877" y="2298700"/>
                </a:lnTo>
                <a:lnTo>
                  <a:pt x="1705719" y="2273300"/>
                </a:lnTo>
                <a:lnTo>
                  <a:pt x="1705794" y="177800"/>
                </a:lnTo>
                <a:lnTo>
                  <a:pt x="1703952" y="165100"/>
                </a:lnTo>
                <a:lnTo>
                  <a:pt x="1698676" y="139700"/>
                </a:lnTo>
                <a:lnTo>
                  <a:pt x="1690339" y="127000"/>
                </a:lnTo>
                <a:lnTo>
                  <a:pt x="1679315" y="114300"/>
                </a:lnTo>
                <a:lnTo>
                  <a:pt x="1679089" y="114300"/>
                </a:lnTo>
                <a:lnTo>
                  <a:pt x="1665724" y="101600"/>
                </a:lnTo>
                <a:lnTo>
                  <a:pt x="1650363" y="101600"/>
                </a:lnTo>
                <a:lnTo>
                  <a:pt x="1633380" y="88900"/>
                </a:lnTo>
                <a:lnTo>
                  <a:pt x="1776345" y="88900"/>
                </a:lnTo>
                <a:lnTo>
                  <a:pt x="1787902" y="114300"/>
                </a:lnTo>
                <a:lnTo>
                  <a:pt x="1798861" y="139700"/>
                </a:lnTo>
                <a:lnTo>
                  <a:pt x="1802683" y="177800"/>
                </a:lnTo>
                <a:lnTo>
                  <a:pt x="1802683" y="736600"/>
                </a:lnTo>
                <a:lnTo>
                  <a:pt x="1965846" y="736600"/>
                </a:lnTo>
                <a:lnTo>
                  <a:pt x="1881171" y="787400"/>
                </a:lnTo>
                <a:lnTo>
                  <a:pt x="1840205" y="825500"/>
                </a:lnTo>
                <a:lnTo>
                  <a:pt x="1802759" y="876300"/>
                </a:lnTo>
                <a:lnTo>
                  <a:pt x="1802759" y="2273300"/>
                </a:lnTo>
                <a:lnTo>
                  <a:pt x="1798936" y="2311400"/>
                </a:lnTo>
                <a:lnTo>
                  <a:pt x="1787977" y="2349500"/>
                </a:lnTo>
                <a:lnTo>
                  <a:pt x="1779310" y="2362200"/>
                </a:lnTo>
                <a:close/>
              </a:path>
              <a:path w="2756535" h="2908300">
                <a:moveTo>
                  <a:pt x="1086241" y="342900"/>
                </a:moveTo>
                <a:lnTo>
                  <a:pt x="897282" y="342900"/>
                </a:lnTo>
                <a:lnTo>
                  <a:pt x="881858" y="330200"/>
                </a:lnTo>
                <a:lnTo>
                  <a:pt x="871456" y="317500"/>
                </a:lnTo>
                <a:lnTo>
                  <a:pt x="867641" y="292100"/>
                </a:lnTo>
                <a:lnTo>
                  <a:pt x="871456" y="279400"/>
                </a:lnTo>
                <a:lnTo>
                  <a:pt x="881858" y="266700"/>
                </a:lnTo>
                <a:lnTo>
                  <a:pt x="897282" y="254000"/>
                </a:lnTo>
                <a:lnTo>
                  <a:pt x="1086241" y="254000"/>
                </a:lnTo>
                <a:lnTo>
                  <a:pt x="1101665" y="266700"/>
                </a:lnTo>
                <a:lnTo>
                  <a:pt x="1112067" y="279400"/>
                </a:lnTo>
                <a:lnTo>
                  <a:pt x="1115882" y="292100"/>
                </a:lnTo>
                <a:lnTo>
                  <a:pt x="1112067" y="317500"/>
                </a:lnTo>
                <a:lnTo>
                  <a:pt x="1101665" y="330200"/>
                </a:lnTo>
                <a:lnTo>
                  <a:pt x="1086241" y="342900"/>
                </a:lnTo>
                <a:close/>
              </a:path>
              <a:path w="2756535" h="2908300">
                <a:moveTo>
                  <a:pt x="1252112" y="342900"/>
                </a:moveTo>
                <a:lnTo>
                  <a:pt x="1196945" y="342900"/>
                </a:lnTo>
                <a:lnTo>
                  <a:pt x="1181525" y="330200"/>
                </a:lnTo>
                <a:lnTo>
                  <a:pt x="1171141" y="317500"/>
                </a:lnTo>
                <a:lnTo>
                  <a:pt x="1167336" y="292100"/>
                </a:lnTo>
                <a:lnTo>
                  <a:pt x="1171151" y="279400"/>
                </a:lnTo>
                <a:lnTo>
                  <a:pt x="1181553" y="266700"/>
                </a:lnTo>
                <a:lnTo>
                  <a:pt x="1196977" y="254000"/>
                </a:lnTo>
                <a:lnTo>
                  <a:pt x="1252112" y="254000"/>
                </a:lnTo>
                <a:lnTo>
                  <a:pt x="1267535" y="266700"/>
                </a:lnTo>
                <a:lnTo>
                  <a:pt x="1277937" y="279400"/>
                </a:lnTo>
                <a:lnTo>
                  <a:pt x="1281752" y="292100"/>
                </a:lnTo>
                <a:lnTo>
                  <a:pt x="1277937" y="317500"/>
                </a:lnTo>
                <a:lnTo>
                  <a:pt x="1267535" y="330200"/>
                </a:lnTo>
                <a:lnTo>
                  <a:pt x="1252112" y="342900"/>
                </a:lnTo>
                <a:close/>
              </a:path>
              <a:path w="2756535" h="2908300">
                <a:moveTo>
                  <a:pt x="955127" y="812800"/>
                </a:moveTo>
                <a:lnTo>
                  <a:pt x="858162" y="812800"/>
                </a:lnTo>
                <a:lnTo>
                  <a:pt x="858162" y="787400"/>
                </a:lnTo>
                <a:lnTo>
                  <a:pt x="862583" y="736600"/>
                </a:lnTo>
                <a:lnTo>
                  <a:pt x="875248" y="698500"/>
                </a:lnTo>
                <a:lnTo>
                  <a:pt x="895261" y="660400"/>
                </a:lnTo>
                <a:lnTo>
                  <a:pt x="921727" y="635000"/>
                </a:lnTo>
                <a:lnTo>
                  <a:pt x="924812" y="622300"/>
                </a:lnTo>
                <a:lnTo>
                  <a:pt x="956520" y="596900"/>
                </a:lnTo>
                <a:lnTo>
                  <a:pt x="992636" y="584200"/>
                </a:lnTo>
                <a:lnTo>
                  <a:pt x="1032320" y="571500"/>
                </a:lnTo>
                <a:lnTo>
                  <a:pt x="1118253" y="571500"/>
                </a:lnTo>
                <a:lnTo>
                  <a:pt x="1158845" y="584200"/>
                </a:lnTo>
                <a:lnTo>
                  <a:pt x="1195614" y="596900"/>
                </a:lnTo>
                <a:lnTo>
                  <a:pt x="1227666" y="635000"/>
                </a:lnTo>
                <a:lnTo>
                  <a:pt x="1254132" y="660400"/>
                </a:lnTo>
                <a:lnTo>
                  <a:pt x="1051402" y="660400"/>
                </a:lnTo>
                <a:lnTo>
                  <a:pt x="1029647" y="673100"/>
                </a:lnTo>
                <a:lnTo>
                  <a:pt x="1009824" y="685800"/>
                </a:lnTo>
                <a:lnTo>
                  <a:pt x="992363" y="698500"/>
                </a:lnTo>
                <a:lnTo>
                  <a:pt x="990332" y="698500"/>
                </a:lnTo>
                <a:lnTo>
                  <a:pt x="975703" y="711200"/>
                </a:lnTo>
                <a:lnTo>
                  <a:pt x="964643" y="736600"/>
                </a:lnTo>
                <a:lnTo>
                  <a:pt x="957645" y="762000"/>
                </a:lnTo>
                <a:lnTo>
                  <a:pt x="955202" y="787400"/>
                </a:lnTo>
                <a:lnTo>
                  <a:pt x="955127" y="812800"/>
                </a:lnTo>
                <a:close/>
              </a:path>
              <a:path w="2756535" h="2908300">
                <a:moveTo>
                  <a:pt x="2067634" y="622300"/>
                </a:moveTo>
                <a:lnTo>
                  <a:pt x="1997092" y="622300"/>
                </a:lnTo>
                <a:lnTo>
                  <a:pt x="2019330" y="609600"/>
                </a:lnTo>
                <a:lnTo>
                  <a:pt x="2044381" y="609600"/>
                </a:lnTo>
                <a:lnTo>
                  <a:pt x="2067634" y="622300"/>
                </a:lnTo>
                <a:close/>
              </a:path>
              <a:path w="2756535" h="2908300">
                <a:moveTo>
                  <a:pt x="1965846" y="736600"/>
                </a:moveTo>
                <a:lnTo>
                  <a:pt x="1802683" y="736600"/>
                </a:lnTo>
                <a:lnTo>
                  <a:pt x="1832650" y="698500"/>
                </a:lnTo>
                <a:lnTo>
                  <a:pt x="1863117" y="685800"/>
                </a:lnTo>
                <a:lnTo>
                  <a:pt x="1893626" y="660400"/>
                </a:lnTo>
                <a:lnTo>
                  <a:pt x="1923720" y="647700"/>
                </a:lnTo>
                <a:lnTo>
                  <a:pt x="1949005" y="635000"/>
                </a:lnTo>
                <a:lnTo>
                  <a:pt x="1973556" y="622300"/>
                </a:lnTo>
                <a:lnTo>
                  <a:pt x="2088757" y="622300"/>
                </a:lnTo>
                <a:lnTo>
                  <a:pt x="2107418" y="635000"/>
                </a:lnTo>
                <a:lnTo>
                  <a:pt x="2117915" y="635000"/>
                </a:lnTo>
                <a:lnTo>
                  <a:pt x="2127127" y="647700"/>
                </a:lnTo>
                <a:lnTo>
                  <a:pt x="2134986" y="660400"/>
                </a:lnTo>
                <a:lnTo>
                  <a:pt x="2141420" y="673100"/>
                </a:lnTo>
                <a:lnTo>
                  <a:pt x="2144354" y="673100"/>
                </a:lnTo>
                <a:lnTo>
                  <a:pt x="2146009" y="685800"/>
                </a:lnTo>
                <a:lnTo>
                  <a:pt x="2146551" y="711200"/>
                </a:lnTo>
                <a:lnTo>
                  <a:pt x="2016390" y="711200"/>
                </a:lnTo>
                <a:lnTo>
                  <a:pt x="2000468" y="723900"/>
                </a:lnTo>
                <a:lnTo>
                  <a:pt x="1983559" y="723900"/>
                </a:lnTo>
                <a:lnTo>
                  <a:pt x="1965846" y="736600"/>
                </a:lnTo>
                <a:close/>
              </a:path>
              <a:path w="2756535" h="2908300">
                <a:moveTo>
                  <a:pt x="1291231" y="812800"/>
                </a:moveTo>
                <a:lnTo>
                  <a:pt x="1194116" y="812800"/>
                </a:lnTo>
                <a:lnTo>
                  <a:pt x="1194116" y="787400"/>
                </a:lnTo>
                <a:lnTo>
                  <a:pt x="1191674" y="762000"/>
                </a:lnTo>
                <a:lnTo>
                  <a:pt x="1173615" y="711200"/>
                </a:lnTo>
                <a:lnTo>
                  <a:pt x="1141282" y="685800"/>
                </a:lnTo>
                <a:lnTo>
                  <a:pt x="1098625" y="660400"/>
                </a:lnTo>
                <a:lnTo>
                  <a:pt x="1254132" y="660400"/>
                </a:lnTo>
                <a:lnTo>
                  <a:pt x="1274145" y="698500"/>
                </a:lnTo>
                <a:lnTo>
                  <a:pt x="1286810" y="736600"/>
                </a:lnTo>
                <a:lnTo>
                  <a:pt x="1291231" y="787400"/>
                </a:lnTo>
                <a:lnTo>
                  <a:pt x="1291231" y="812800"/>
                </a:lnTo>
                <a:close/>
              </a:path>
              <a:path w="2756535" h="2908300">
                <a:moveTo>
                  <a:pt x="234023" y="2082800"/>
                </a:moveTo>
                <a:lnTo>
                  <a:pt x="209726" y="2082800"/>
                </a:lnTo>
                <a:lnTo>
                  <a:pt x="167671" y="2070100"/>
                </a:lnTo>
                <a:lnTo>
                  <a:pt x="128408" y="2057400"/>
                </a:lnTo>
                <a:lnTo>
                  <a:pt x="92813" y="2044700"/>
                </a:lnTo>
                <a:lnTo>
                  <a:pt x="61759" y="2019300"/>
                </a:lnTo>
                <a:lnTo>
                  <a:pt x="61533" y="2019300"/>
                </a:lnTo>
                <a:lnTo>
                  <a:pt x="35924" y="1981200"/>
                </a:lnTo>
                <a:lnTo>
                  <a:pt x="16549" y="1943100"/>
                </a:lnTo>
                <a:lnTo>
                  <a:pt x="4283" y="1905000"/>
                </a:lnTo>
                <a:lnTo>
                  <a:pt x="0" y="1866900"/>
                </a:lnTo>
                <a:lnTo>
                  <a:pt x="4283" y="1828800"/>
                </a:lnTo>
                <a:lnTo>
                  <a:pt x="16549" y="1790700"/>
                </a:lnTo>
                <a:lnTo>
                  <a:pt x="35924" y="1752600"/>
                </a:lnTo>
                <a:lnTo>
                  <a:pt x="61533" y="1714500"/>
                </a:lnTo>
                <a:lnTo>
                  <a:pt x="70711" y="1714500"/>
                </a:lnTo>
                <a:lnTo>
                  <a:pt x="75525" y="1701800"/>
                </a:lnTo>
                <a:lnTo>
                  <a:pt x="66197" y="1701800"/>
                </a:lnTo>
                <a:lnTo>
                  <a:pt x="61533" y="1689100"/>
                </a:lnTo>
                <a:lnTo>
                  <a:pt x="35924" y="1663700"/>
                </a:lnTo>
                <a:lnTo>
                  <a:pt x="16549" y="1625600"/>
                </a:lnTo>
                <a:lnTo>
                  <a:pt x="4283" y="1587500"/>
                </a:lnTo>
                <a:lnTo>
                  <a:pt x="0" y="1549400"/>
                </a:lnTo>
                <a:lnTo>
                  <a:pt x="4283" y="1498600"/>
                </a:lnTo>
                <a:lnTo>
                  <a:pt x="16549" y="1460500"/>
                </a:lnTo>
                <a:lnTo>
                  <a:pt x="35924" y="1435100"/>
                </a:lnTo>
                <a:lnTo>
                  <a:pt x="61533" y="1397000"/>
                </a:lnTo>
                <a:lnTo>
                  <a:pt x="66122" y="1397000"/>
                </a:lnTo>
                <a:lnTo>
                  <a:pt x="70936" y="1384300"/>
                </a:lnTo>
                <a:lnTo>
                  <a:pt x="71087" y="1384300"/>
                </a:lnTo>
                <a:lnTo>
                  <a:pt x="66272" y="1371600"/>
                </a:lnTo>
                <a:lnTo>
                  <a:pt x="61533" y="1371600"/>
                </a:lnTo>
                <a:lnTo>
                  <a:pt x="35924" y="1346200"/>
                </a:lnTo>
                <a:lnTo>
                  <a:pt x="16549" y="1308100"/>
                </a:lnTo>
                <a:lnTo>
                  <a:pt x="4283" y="1270000"/>
                </a:lnTo>
                <a:lnTo>
                  <a:pt x="0" y="1219200"/>
                </a:lnTo>
                <a:lnTo>
                  <a:pt x="4283" y="1181100"/>
                </a:lnTo>
                <a:lnTo>
                  <a:pt x="16549" y="1143000"/>
                </a:lnTo>
                <a:lnTo>
                  <a:pt x="35924" y="1104900"/>
                </a:lnTo>
                <a:lnTo>
                  <a:pt x="61533" y="1079500"/>
                </a:lnTo>
                <a:lnTo>
                  <a:pt x="65972" y="1066800"/>
                </a:lnTo>
                <a:lnTo>
                  <a:pt x="75525" y="1066800"/>
                </a:lnTo>
                <a:lnTo>
                  <a:pt x="70786" y="1054100"/>
                </a:lnTo>
                <a:lnTo>
                  <a:pt x="61533" y="1054100"/>
                </a:lnTo>
                <a:lnTo>
                  <a:pt x="35924" y="1016000"/>
                </a:lnTo>
                <a:lnTo>
                  <a:pt x="16549" y="977900"/>
                </a:lnTo>
                <a:lnTo>
                  <a:pt x="4283" y="939800"/>
                </a:lnTo>
                <a:lnTo>
                  <a:pt x="0" y="901700"/>
                </a:lnTo>
                <a:lnTo>
                  <a:pt x="4283" y="863600"/>
                </a:lnTo>
                <a:lnTo>
                  <a:pt x="16549" y="825500"/>
                </a:lnTo>
                <a:lnTo>
                  <a:pt x="35924" y="787400"/>
                </a:lnTo>
                <a:lnTo>
                  <a:pt x="61533" y="749300"/>
                </a:lnTo>
                <a:lnTo>
                  <a:pt x="92589" y="723900"/>
                </a:lnTo>
                <a:lnTo>
                  <a:pt x="167508" y="698500"/>
                </a:lnTo>
                <a:lnTo>
                  <a:pt x="293564" y="698500"/>
                </a:lnTo>
                <a:lnTo>
                  <a:pt x="321072" y="711200"/>
                </a:lnTo>
                <a:lnTo>
                  <a:pt x="346635" y="723900"/>
                </a:lnTo>
                <a:lnTo>
                  <a:pt x="443675" y="723900"/>
                </a:lnTo>
                <a:lnTo>
                  <a:pt x="443675" y="787400"/>
                </a:lnTo>
                <a:lnTo>
                  <a:pt x="187050" y="787400"/>
                </a:lnTo>
                <a:lnTo>
                  <a:pt x="165945" y="800100"/>
                </a:lnTo>
                <a:lnTo>
                  <a:pt x="146815" y="812800"/>
                </a:lnTo>
                <a:lnTo>
                  <a:pt x="130138" y="825500"/>
                </a:lnTo>
                <a:lnTo>
                  <a:pt x="116366" y="838200"/>
                </a:lnTo>
                <a:lnTo>
                  <a:pt x="105944" y="863600"/>
                </a:lnTo>
                <a:lnTo>
                  <a:pt x="99344" y="876300"/>
                </a:lnTo>
                <a:lnTo>
                  <a:pt x="97039" y="901700"/>
                </a:lnTo>
                <a:lnTo>
                  <a:pt x="99332" y="927100"/>
                </a:lnTo>
                <a:lnTo>
                  <a:pt x="105906" y="952500"/>
                </a:lnTo>
                <a:lnTo>
                  <a:pt x="144875" y="990600"/>
                </a:lnTo>
                <a:lnTo>
                  <a:pt x="180141" y="1016000"/>
                </a:lnTo>
                <a:lnTo>
                  <a:pt x="443675" y="1016000"/>
                </a:lnTo>
                <a:lnTo>
                  <a:pt x="443675" y="1117600"/>
                </a:lnTo>
                <a:lnTo>
                  <a:pt x="161742" y="1117600"/>
                </a:lnTo>
                <a:lnTo>
                  <a:pt x="144949" y="1130300"/>
                </a:lnTo>
                <a:lnTo>
                  <a:pt x="116366" y="1155700"/>
                </a:lnTo>
                <a:lnTo>
                  <a:pt x="99344" y="1206500"/>
                </a:lnTo>
                <a:lnTo>
                  <a:pt x="97039" y="1219200"/>
                </a:lnTo>
                <a:lnTo>
                  <a:pt x="99332" y="1244600"/>
                </a:lnTo>
                <a:lnTo>
                  <a:pt x="105906" y="1270000"/>
                </a:lnTo>
                <a:lnTo>
                  <a:pt x="116303" y="1282700"/>
                </a:lnTo>
                <a:lnTo>
                  <a:pt x="130063" y="1308100"/>
                </a:lnTo>
                <a:lnTo>
                  <a:pt x="146740" y="1320800"/>
                </a:lnTo>
                <a:lnTo>
                  <a:pt x="165879" y="1333500"/>
                </a:lnTo>
                <a:lnTo>
                  <a:pt x="443675" y="1333500"/>
                </a:lnTo>
                <a:lnTo>
                  <a:pt x="443675" y="1435100"/>
                </a:lnTo>
                <a:lnTo>
                  <a:pt x="187050" y="1435100"/>
                </a:lnTo>
                <a:lnTo>
                  <a:pt x="165945" y="1447800"/>
                </a:lnTo>
                <a:lnTo>
                  <a:pt x="146815" y="1447800"/>
                </a:lnTo>
                <a:lnTo>
                  <a:pt x="130138" y="1473200"/>
                </a:lnTo>
                <a:lnTo>
                  <a:pt x="116366" y="1485900"/>
                </a:lnTo>
                <a:lnTo>
                  <a:pt x="105944" y="1498600"/>
                </a:lnTo>
                <a:lnTo>
                  <a:pt x="99344" y="1524000"/>
                </a:lnTo>
                <a:lnTo>
                  <a:pt x="97039" y="1549400"/>
                </a:lnTo>
                <a:lnTo>
                  <a:pt x="99332" y="1574800"/>
                </a:lnTo>
                <a:lnTo>
                  <a:pt x="105906" y="1587500"/>
                </a:lnTo>
                <a:lnTo>
                  <a:pt x="116303" y="1612900"/>
                </a:lnTo>
                <a:lnTo>
                  <a:pt x="130063" y="1625600"/>
                </a:lnTo>
                <a:lnTo>
                  <a:pt x="144875" y="1638300"/>
                </a:lnTo>
                <a:lnTo>
                  <a:pt x="161676" y="1651000"/>
                </a:lnTo>
                <a:lnTo>
                  <a:pt x="180141" y="1651000"/>
                </a:lnTo>
                <a:lnTo>
                  <a:pt x="199947" y="1663700"/>
                </a:lnTo>
                <a:lnTo>
                  <a:pt x="443675" y="1663700"/>
                </a:lnTo>
                <a:lnTo>
                  <a:pt x="443675" y="1752600"/>
                </a:lnTo>
                <a:lnTo>
                  <a:pt x="200022" y="1752600"/>
                </a:lnTo>
                <a:lnTo>
                  <a:pt x="180248" y="1765300"/>
                </a:lnTo>
                <a:lnTo>
                  <a:pt x="161780" y="1765300"/>
                </a:lnTo>
                <a:lnTo>
                  <a:pt x="144961" y="1778000"/>
                </a:lnTo>
                <a:lnTo>
                  <a:pt x="130138" y="1790700"/>
                </a:lnTo>
                <a:lnTo>
                  <a:pt x="116366" y="1803400"/>
                </a:lnTo>
                <a:lnTo>
                  <a:pt x="105944" y="1828800"/>
                </a:lnTo>
                <a:lnTo>
                  <a:pt x="99344" y="1841500"/>
                </a:lnTo>
                <a:lnTo>
                  <a:pt x="97039" y="1866900"/>
                </a:lnTo>
                <a:lnTo>
                  <a:pt x="99332" y="1892300"/>
                </a:lnTo>
                <a:lnTo>
                  <a:pt x="105906" y="1917700"/>
                </a:lnTo>
                <a:lnTo>
                  <a:pt x="146784" y="1955800"/>
                </a:lnTo>
                <a:lnTo>
                  <a:pt x="187081" y="1981200"/>
                </a:lnTo>
                <a:lnTo>
                  <a:pt x="443675" y="1981200"/>
                </a:lnTo>
                <a:lnTo>
                  <a:pt x="443675" y="2044700"/>
                </a:lnTo>
                <a:lnTo>
                  <a:pt x="346710" y="2044700"/>
                </a:lnTo>
                <a:lnTo>
                  <a:pt x="321148" y="2057400"/>
                </a:lnTo>
                <a:lnTo>
                  <a:pt x="293639" y="2070100"/>
                </a:lnTo>
                <a:lnTo>
                  <a:pt x="264494" y="2070100"/>
                </a:lnTo>
                <a:lnTo>
                  <a:pt x="234023" y="2082800"/>
                </a:lnTo>
                <a:close/>
              </a:path>
              <a:path w="2756535" h="2908300">
                <a:moveTo>
                  <a:pt x="2722970" y="2794000"/>
                </a:moveTo>
                <a:lnTo>
                  <a:pt x="2686641" y="2794000"/>
                </a:lnTo>
                <a:lnTo>
                  <a:pt x="2671453" y="2781300"/>
                </a:lnTo>
                <a:lnTo>
                  <a:pt x="2242071" y="2286000"/>
                </a:lnTo>
                <a:lnTo>
                  <a:pt x="2236851" y="2273300"/>
                </a:lnTo>
                <a:lnTo>
                  <a:pt x="2233147" y="2273300"/>
                </a:lnTo>
                <a:lnTo>
                  <a:pt x="2230953" y="2260600"/>
                </a:lnTo>
                <a:lnTo>
                  <a:pt x="2230260" y="2247900"/>
                </a:lnTo>
                <a:lnTo>
                  <a:pt x="2228243" y="2197100"/>
                </a:lnTo>
                <a:lnTo>
                  <a:pt x="2224770" y="2146300"/>
                </a:lnTo>
                <a:lnTo>
                  <a:pt x="2219842" y="2108200"/>
                </a:lnTo>
                <a:lnTo>
                  <a:pt x="2213459" y="2057400"/>
                </a:lnTo>
                <a:lnTo>
                  <a:pt x="2205620" y="2006600"/>
                </a:lnTo>
                <a:lnTo>
                  <a:pt x="2196326" y="1955800"/>
                </a:lnTo>
                <a:lnTo>
                  <a:pt x="2171239" y="1866900"/>
                </a:lnTo>
                <a:lnTo>
                  <a:pt x="2154930" y="1816100"/>
                </a:lnTo>
                <a:lnTo>
                  <a:pt x="2136643" y="1752600"/>
                </a:lnTo>
                <a:lnTo>
                  <a:pt x="2116376" y="1714500"/>
                </a:lnTo>
                <a:lnTo>
                  <a:pt x="2094123" y="1663700"/>
                </a:lnTo>
                <a:lnTo>
                  <a:pt x="2069881" y="1612900"/>
                </a:lnTo>
                <a:lnTo>
                  <a:pt x="2067054" y="1600200"/>
                </a:lnTo>
                <a:lnTo>
                  <a:pt x="2065208" y="1600200"/>
                </a:lnTo>
                <a:lnTo>
                  <a:pt x="2064306" y="1587500"/>
                </a:lnTo>
                <a:lnTo>
                  <a:pt x="2056191" y="1066800"/>
                </a:lnTo>
                <a:lnTo>
                  <a:pt x="2050022" y="711200"/>
                </a:lnTo>
                <a:lnTo>
                  <a:pt x="2146551" y="711200"/>
                </a:lnTo>
                <a:lnTo>
                  <a:pt x="2147906" y="774700"/>
                </a:lnTo>
                <a:lnTo>
                  <a:pt x="2149779" y="889000"/>
                </a:lnTo>
                <a:lnTo>
                  <a:pt x="2150756" y="939800"/>
                </a:lnTo>
                <a:lnTo>
                  <a:pt x="2152779" y="1066800"/>
                </a:lnTo>
                <a:lnTo>
                  <a:pt x="2160753" y="1574800"/>
                </a:lnTo>
                <a:lnTo>
                  <a:pt x="2182077" y="1625600"/>
                </a:lnTo>
                <a:lnTo>
                  <a:pt x="2201945" y="1663700"/>
                </a:lnTo>
                <a:lnTo>
                  <a:pt x="2220358" y="1701800"/>
                </a:lnTo>
                <a:lnTo>
                  <a:pt x="2237316" y="1752600"/>
                </a:lnTo>
                <a:lnTo>
                  <a:pt x="2252819" y="1803400"/>
                </a:lnTo>
                <a:lnTo>
                  <a:pt x="2266866" y="1841500"/>
                </a:lnTo>
                <a:lnTo>
                  <a:pt x="2279457" y="1892300"/>
                </a:lnTo>
                <a:lnTo>
                  <a:pt x="2290387" y="1943100"/>
                </a:lnTo>
                <a:lnTo>
                  <a:pt x="2299900" y="1981200"/>
                </a:lnTo>
                <a:lnTo>
                  <a:pt x="2308001" y="2032000"/>
                </a:lnTo>
                <a:lnTo>
                  <a:pt x="2314691" y="2082800"/>
                </a:lnTo>
                <a:lnTo>
                  <a:pt x="2319972" y="2133600"/>
                </a:lnTo>
                <a:lnTo>
                  <a:pt x="2323849" y="2184400"/>
                </a:lnTo>
                <a:lnTo>
                  <a:pt x="2326322" y="2235200"/>
                </a:lnTo>
                <a:lnTo>
                  <a:pt x="2744496" y="2717800"/>
                </a:lnTo>
                <a:lnTo>
                  <a:pt x="2753931" y="2730500"/>
                </a:lnTo>
                <a:lnTo>
                  <a:pt x="2756165" y="2755900"/>
                </a:lnTo>
                <a:lnTo>
                  <a:pt x="2751362" y="2768600"/>
                </a:lnTo>
                <a:lnTo>
                  <a:pt x="2739682" y="2781300"/>
                </a:lnTo>
                <a:lnTo>
                  <a:pt x="2722970" y="2794000"/>
                </a:lnTo>
                <a:close/>
              </a:path>
              <a:path w="2756535" h="2908300">
                <a:moveTo>
                  <a:pt x="443675" y="1016000"/>
                </a:moveTo>
                <a:lnTo>
                  <a:pt x="263521" y="1016000"/>
                </a:lnTo>
                <a:lnTo>
                  <a:pt x="281942" y="1003300"/>
                </a:lnTo>
                <a:lnTo>
                  <a:pt x="298726" y="990600"/>
                </a:lnTo>
                <a:lnTo>
                  <a:pt x="327308" y="965200"/>
                </a:lnTo>
                <a:lnTo>
                  <a:pt x="344330" y="927100"/>
                </a:lnTo>
                <a:lnTo>
                  <a:pt x="346635" y="901700"/>
                </a:lnTo>
                <a:lnTo>
                  <a:pt x="344343" y="876300"/>
                </a:lnTo>
                <a:lnTo>
                  <a:pt x="337777" y="863600"/>
                </a:lnTo>
                <a:lnTo>
                  <a:pt x="327403" y="838200"/>
                </a:lnTo>
                <a:lnTo>
                  <a:pt x="313686" y="825500"/>
                </a:lnTo>
                <a:lnTo>
                  <a:pt x="313461" y="825500"/>
                </a:lnTo>
                <a:lnTo>
                  <a:pt x="296869" y="812800"/>
                </a:lnTo>
                <a:lnTo>
                  <a:pt x="277767" y="800100"/>
                </a:lnTo>
                <a:lnTo>
                  <a:pt x="256633" y="787400"/>
                </a:lnTo>
                <a:lnTo>
                  <a:pt x="443675" y="787400"/>
                </a:lnTo>
                <a:lnTo>
                  <a:pt x="443675" y="1016000"/>
                </a:lnTo>
                <a:close/>
              </a:path>
              <a:path w="2756535" h="2908300">
                <a:moveTo>
                  <a:pt x="1435585" y="1625600"/>
                </a:moveTo>
                <a:lnTo>
                  <a:pt x="713809" y="1625600"/>
                </a:lnTo>
                <a:lnTo>
                  <a:pt x="698385" y="1612900"/>
                </a:lnTo>
                <a:lnTo>
                  <a:pt x="687983" y="1600200"/>
                </a:lnTo>
                <a:lnTo>
                  <a:pt x="684168" y="1587500"/>
                </a:lnTo>
                <a:lnTo>
                  <a:pt x="684168" y="863600"/>
                </a:lnTo>
                <a:lnTo>
                  <a:pt x="687983" y="838200"/>
                </a:lnTo>
                <a:lnTo>
                  <a:pt x="698385" y="825500"/>
                </a:lnTo>
                <a:lnTo>
                  <a:pt x="713809" y="812800"/>
                </a:lnTo>
                <a:lnTo>
                  <a:pt x="1435585" y="812800"/>
                </a:lnTo>
                <a:lnTo>
                  <a:pt x="1451008" y="825500"/>
                </a:lnTo>
                <a:lnTo>
                  <a:pt x="1461410" y="838200"/>
                </a:lnTo>
                <a:lnTo>
                  <a:pt x="1465226" y="863600"/>
                </a:lnTo>
                <a:lnTo>
                  <a:pt x="1465226" y="914400"/>
                </a:lnTo>
                <a:lnTo>
                  <a:pt x="781208" y="914400"/>
                </a:lnTo>
                <a:lnTo>
                  <a:pt x="781208" y="1536700"/>
                </a:lnTo>
                <a:lnTo>
                  <a:pt x="1465226" y="1536700"/>
                </a:lnTo>
                <a:lnTo>
                  <a:pt x="1465226" y="1587500"/>
                </a:lnTo>
                <a:lnTo>
                  <a:pt x="1461410" y="1600200"/>
                </a:lnTo>
                <a:lnTo>
                  <a:pt x="1451008" y="1612900"/>
                </a:lnTo>
                <a:lnTo>
                  <a:pt x="1435585" y="1625600"/>
                </a:lnTo>
                <a:close/>
              </a:path>
              <a:path w="2756535" h="2908300">
                <a:moveTo>
                  <a:pt x="925561" y="1041400"/>
                </a:moveTo>
                <a:lnTo>
                  <a:pt x="887803" y="1041400"/>
                </a:lnTo>
                <a:lnTo>
                  <a:pt x="872380" y="1028700"/>
                </a:lnTo>
                <a:lnTo>
                  <a:pt x="861978" y="1016000"/>
                </a:lnTo>
                <a:lnTo>
                  <a:pt x="858163" y="990600"/>
                </a:lnTo>
                <a:lnTo>
                  <a:pt x="858163" y="914400"/>
                </a:lnTo>
                <a:lnTo>
                  <a:pt x="955202" y="914400"/>
                </a:lnTo>
                <a:lnTo>
                  <a:pt x="955202" y="990600"/>
                </a:lnTo>
                <a:lnTo>
                  <a:pt x="951387" y="1016000"/>
                </a:lnTo>
                <a:lnTo>
                  <a:pt x="940985" y="1028700"/>
                </a:lnTo>
                <a:lnTo>
                  <a:pt x="925561" y="1041400"/>
                </a:lnTo>
                <a:close/>
              </a:path>
              <a:path w="2756535" h="2908300">
                <a:moveTo>
                  <a:pt x="1261590" y="1041400"/>
                </a:moveTo>
                <a:lnTo>
                  <a:pt x="1223832" y="1041400"/>
                </a:lnTo>
                <a:lnTo>
                  <a:pt x="1208409" y="1028700"/>
                </a:lnTo>
                <a:lnTo>
                  <a:pt x="1198006" y="1016000"/>
                </a:lnTo>
                <a:lnTo>
                  <a:pt x="1194191" y="990600"/>
                </a:lnTo>
                <a:lnTo>
                  <a:pt x="1194191" y="914400"/>
                </a:lnTo>
                <a:lnTo>
                  <a:pt x="1291231" y="914400"/>
                </a:lnTo>
                <a:lnTo>
                  <a:pt x="1291231" y="990600"/>
                </a:lnTo>
                <a:lnTo>
                  <a:pt x="1287416" y="1016000"/>
                </a:lnTo>
                <a:lnTo>
                  <a:pt x="1277013" y="1028700"/>
                </a:lnTo>
                <a:lnTo>
                  <a:pt x="1261590" y="1041400"/>
                </a:lnTo>
                <a:close/>
              </a:path>
              <a:path w="2756535" h="2908300">
                <a:moveTo>
                  <a:pt x="1465226" y="1536700"/>
                </a:moveTo>
                <a:lnTo>
                  <a:pt x="1368186" y="1536700"/>
                </a:lnTo>
                <a:lnTo>
                  <a:pt x="1368186" y="914400"/>
                </a:lnTo>
                <a:lnTo>
                  <a:pt x="1465226" y="914400"/>
                </a:lnTo>
                <a:lnTo>
                  <a:pt x="1465226" y="1536700"/>
                </a:lnTo>
                <a:close/>
              </a:path>
              <a:path w="2756535" h="2908300">
                <a:moveTo>
                  <a:pt x="443675" y="1333500"/>
                </a:moveTo>
                <a:lnTo>
                  <a:pt x="277804" y="1333500"/>
                </a:lnTo>
                <a:lnTo>
                  <a:pt x="296935" y="1320800"/>
                </a:lnTo>
                <a:lnTo>
                  <a:pt x="313611" y="1308100"/>
                </a:lnTo>
                <a:lnTo>
                  <a:pt x="327383" y="1282700"/>
                </a:lnTo>
                <a:lnTo>
                  <a:pt x="337805" y="1270000"/>
                </a:lnTo>
                <a:lnTo>
                  <a:pt x="344405" y="1244600"/>
                </a:lnTo>
                <a:lnTo>
                  <a:pt x="346710" y="1219200"/>
                </a:lnTo>
                <a:lnTo>
                  <a:pt x="344418" y="1206500"/>
                </a:lnTo>
                <a:lnTo>
                  <a:pt x="337852" y="1181100"/>
                </a:lnTo>
                <a:lnTo>
                  <a:pt x="327478" y="1155700"/>
                </a:lnTo>
                <a:lnTo>
                  <a:pt x="313762" y="1143000"/>
                </a:lnTo>
                <a:lnTo>
                  <a:pt x="313536" y="1143000"/>
                </a:lnTo>
                <a:lnTo>
                  <a:pt x="298799" y="1130300"/>
                </a:lnTo>
                <a:lnTo>
                  <a:pt x="282017" y="1117600"/>
                </a:lnTo>
                <a:lnTo>
                  <a:pt x="443675" y="1117600"/>
                </a:lnTo>
                <a:lnTo>
                  <a:pt x="443675" y="1333500"/>
                </a:lnTo>
                <a:close/>
              </a:path>
              <a:path w="2756535" h="2908300">
                <a:moveTo>
                  <a:pt x="443675" y="1663700"/>
                </a:moveTo>
                <a:lnTo>
                  <a:pt x="243727" y="1663700"/>
                </a:lnTo>
                <a:lnTo>
                  <a:pt x="263489" y="1651000"/>
                </a:lnTo>
                <a:lnTo>
                  <a:pt x="281932" y="1651000"/>
                </a:lnTo>
                <a:lnTo>
                  <a:pt x="298725" y="1638300"/>
                </a:lnTo>
                <a:lnTo>
                  <a:pt x="313536" y="1625600"/>
                </a:lnTo>
                <a:lnTo>
                  <a:pt x="327308" y="1612900"/>
                </a:lnTo>
                <a:lnTo>
                  <a:pt x="337730" y="1587500"/>
                </a:lnTo>
                <a:lnTo>
                  <a:pt x="344330" y="1574800"/>
                </a:lnTo>
                <a:lnTo>
                  <a:pt x="346635" y="1549400"/>
                </a:lnTo>
                <a:lnTo>
                  <a:pt x="344343" y="1524000"/>
                </a:lnTo>
                <a:lnTo>
                  <a:pt x="337777" y="1498600"/>
                </a:lnTo>
                <a:lnTo>
                  <a:pt x="327403" y="1485900"/>
                </a:lnTo>
                <a:lnTo>
                  <a:pt x="313686" y="1473200"/>
                </a:lnTo>
                <a:lnTo>
                  <a:pt x="313461" y="1473200"/>
                </a:lnTo>
                <a:lnTo>
                  <a:pt x="296869" y="1447800"/>
                </a:lnTo>
                <a:lnTo>
                  <a:pt x="277767" y="1447800"/>
                </a:lnTo>
                <a:lnTo>
                  <a:pt x="256633" y="1435100"/>
                </a:lnTo>
                <a:lnTo>
                  <a:pt x="443675" y="1435100"/>
                </a:lnTo>
                <a:lnTo>
                  <a:pt x="443675" y="1663700"/>
                </a:lnTo>
                <a:close/>
              </a:path>
              <a:path w="2756535" h="2908300">
                <a:moveTo>
                  <a:pt x="1287620" y="1803400"/>
                </a:moveTo>
                <a:lnTo>
                  <a:pt x="861848" y="1803400"/>
                </a:lnTo>
                <a:lnTo>
                  <a:pt x="851446" y="1778000"/>
                </a:lnTo>
                <a:lnTo>
                  <a:pt x="847631" y="1765300"/>
                </a:lnTo>
                <a:lnTo>
                  <a:pt x="851446" y="1739900"/>
                </a:lnTo>
                <a:lnTo>
                  <a:pt x="861848" y="1727200"/>
                </a:lnTo>
                <a:lnTo>
                  <a:pt x="877272" y="1714500"/>
                </a:lnTo>
                <a:lnTo>
                  <a:pt x="1272197" y="1714500"/>
                </a:lnTo>
                <a:lnTo>
                  <a:pt x="1287620" y="1727200"/>
                </a:lnTo>
                <a:lnTo>
                  <a:pt x="1298022" y="1739900"/>
                </a:lnTo>
                <a:lnTo>
                  <a:pt x="1301838" y="1765300"/>
                </a:lnTo>
                <a:lnTo>
                  <a:pt x="1298022" y="1778000"/>
                </a:lnTo>
                <a:lnTo>
                  <a:pt x="1287620" y="1803400"/>
                </a:lnTo>
                <a:close/>
              </a:path>
              <a:path w="2756535" h="2908300">
                <a:moveTo>
                  <a:pt x="443675" y="1981200"/>
                </a:moveTo>
                <a:lnTo>
                  <a:pt x="256624" y="1981200"/>
                </a:lnTo>
                <a:lnTo>
                  <a:pt x="277729" y="1968500"/>
                </a:lnTo>
                <a:lnTo>
                  <a:pt x="296860" y="1955800"/>
                </a:lnTo>
                <a:lnTo>
                  <a:pt x="327309" y="1930400"/>
                </a:lnTo>
                <a:lnTo>
                  <a:pt x="344362" y="1892300"/>
                </a:lnTo>
                <a:lnTo>
                  <a:pt x="346710" y="1866900"/>
                </a:lnTo>
                <a:lnTo>
                  <a:pt x="344418" y="1841500"/>
                </a:lnTo>
                <a:lnTo>
                  <a:pt x="337852" y="1828800"/>
                </a:lnTo>
                <a:lnTo>
                  <a:pt x="327478" y="1803400"/>
                </a:lnTo>
                <a:lnTo>
                  <a:pt x="313762" y="1790700"/>
                </a:lnTo>
                <a:lnTo>
                  <a:pt x="313536" y="1790700"/>
                </a:lnTo>
                <a:lnTo>
                  <a:pt x="298799" y="1778000"/>
                </a:lnTo>
                <a:lnTo>
                  <a:pt x="282017" y="1765300"/>
                </a:lnTo>
                <a:lnTo>
                  <a:pt x="263542" y="1765300"/>
                </a:lnTo>
                <a:lnTo>
                  <a:pt x="243727" y="1752600"/>
                </a:lnTo>
                <a:lnTo>
                  <a:pt x="443675" y="1752600"/>
                </a:lnTo>
                <a:lnTo>
                  <a:pt x="443675" y="1981200"/>
                </a:lnTo>
                <a:close/>
              </a:path>
              <a:path w="2756535" h="2908300">
                <a:moveTo>
                  <a:pt x="1253318" y="1816100"/>
                </a:moveTo>
                <a:lnTo>
                  <a:pt x="896151" y="1816100"/>
                </a:lnTo>
                <a:lnTo>
                  <a:pt x="877272" y="1803400"/>
                </a:lnTo>
                <a:lnTo>
                  <a:pt x="1272197" y="1803400"/>
                </a:lnTo>
                <a:lnTo>
                  <a:pt x="1253318" y="1816100"/>
                </a:lnTo>
                <a:close/>
              </a:path>
              <a:path w="2756535" h="2908300">
                <a:moveTo>
                  <a:pt x="1418812" y="1955800"/>
                </a:moveTo>
                <a:lnTo>
                  <a:pt x="728325" y="1955800"/>
                </a:lnTo>
                <a:lnTo>
                  <a:pt x="751641" y="1930400"/>
                </a:lnTo>
                <a:lnTo>
                  <a:pt x="778377" y="1917700"/>
                </a:lnTo>
                <a:lnTo>
                  <a:pt x="807864" y="1905000"/>
                </a:lnTo>
                <a:lnTo>
                  <a:pt x="1339304" y="1905000"/>
                </a:lnTo>
                <a:lnTo>
                  <a:pt x="1368788" y="1917700"/>
                </a:lnTo>
                <a:lnTo>
                  <a:pt x="1395506" y="1930400"/>
                </a:lnTo>
                <a:lnTo>
                  <a:pt x="1418812" y="1955800"/>
                </a:lnTo>
                <a:close/>
              </a:path>
              <a:path w="2756535" h="2908300">
                <a:moveTo>
                  <a:pt x="1419038" y="2171700"/>
                </a:moveTo>
                <a:lnTo>
                  <a:pt x="728099" y="2171700"/>
                </a:lnTo>
                <a:lnTo>
                  <a:pt x="708843" y="2146300"/>
                </a:lnTo>
                <a:lnTo>
                  <a:pt x="694276" y="2120900"/>
                </a:lnTo>
                <a:lnTo>
                  <a:pt x="685055" y="2095500"/>
                </a:lnTo>
                <a:lnTo>
                  <a:pt x="681836" y="2057400"/>
                </a:lnTo>
                <a:lnTo>
                  <a:pt x="685055" y="2032000"/>
                </a:lnTo>
                <a:lnTo>
                  <a:pt x="694276" y="1993900"/>
                </a:lnTo>
                <a:lnTo>
                  <a:pt x="708843" y="1968500"/>
                </a:lnTo>
                <a:lnTo>
                  <a:pt x="728099" y="1955800"/>
                </a:lnTo>
                <a:lnTo>
                  <a:pt x="1419038" y="1955800"/>
                </a:lnTo>
                <a:lnTo>
                  <a:pt x="1438294" y="1968500"/>
                </a:lnTo>
                <a:lnTo>
                  <a:pt x="1452860" y="1993900"/>
                </a:lnTo>
                <a:lnTo>
                  <a:pt x="1455934" y="2006600"/>
                </a:lnTo>
                <a:lnTo>
                  <a:pt x="805602" y="2006600"/>
                </a:lnTo>
                <a:lnTo>
                  <a:pt x="796629" y="2019300"/>
                </a:lnTo>
                <a:lnTo>
                  <a:pt x="789265" y="2032000"/>
                </a:lnTo>
                <a:lnTo>
                  <a:pt x="783699" y="2032000"/>
                </a:lnTo>
                <a:lnTo>
                  <a:pt x="780179" y="2044700"/>
                </a:lnTo>
                <a:lnTo>
                  <a:pt x="778951" y="2057400"/>
                </a:lnTo>
                <a:lnTo>
                  <a:pt x="780179" y="2070100"/>
                </a:lnTo>
                <a:lnTo>
                  <a:pt x="783699" y="2082800"/>
                </a:lnTo>
                <a:lnTo>
                  <a:pt x="789265" y="2095500"/>
                </a:lnTo>
                <a:lnTo>
                  <a:pt x="796629" y="2108200"/>
                </a:lnTo>
                <a:lnTo>
                  <a:pt x="805602" y="2108200"/>
                </a:lnTo>
                <a:lnTo>
                  <a:pt x="815886" y="2120900"/>
                </a:lnTo>
                <a:lnTo>
                  <a:pt x="1452860" y="2120900"/>
                </a:lnTo>
                <a:lnTo>
                  <a:pt x="1438294" y="2146300"/>
                </a:lnTo>
                <a:lnTo>
                  <a:pt x="1419038" y="2171700"/>
                </a:lnTo>
                <a:close/>
              </a:path>
              <a:path w="2756535" h="2908300">
                <a:moveTo>
                  <a:pt x="1452860" y="2120900"/>
                </a:moveTo>
                <a:lnTo>
                  <a:pt x="1331250" y="2120900"/>
                </a:lnTo>
                <a:lnTo>
                  <a:pt x="1341535" y="2108200"/>
                </a:lnTo>
                <a:lnTo>
                  <a:pt x="1350508" y="2108200"/>
                </a:lnTo>
                <a:lnTo>
                  <a:pt x="1357872" y="2095500"/>
                </a:lnTo>
                <a:lnTo>
                  <a:pt x="1363437" y="2082800"/>
                </a:lnTo>
                <a:lnTo>
                  <a:pt x="1366957" y="2070100"/>
                </a:lnTo>
                <a:lnTo>
                  <a:pt x="1368186" y="2057400"/>
                </a:lnTo>
                <a:lnTo>
                  <a:pt x="1366957" y="2044700"/>
                </a:lnTo>
                <a:lnTo>
                  <a:pt x="1363437" y="2032000"/>
                </a:lnTo>
                <a:lnTo>
                  <a:pt x="1357872" y="2032000"/>
                </a:lnTo>
                <a:lnTo>
                  <a:pt x="1350508" y="2019300"/>
                </a:lnTo>
                <a:lnTo>
                  <a:pt x="1341535" y="2006600"/>
                </a:lnTo>
                <a:lnTo>
                  <a:pt x="1455934" y="2006600"/>
                </a:lnTo>
                <a:lnTo>
                  <a:pt x="1462081" y="2032000"/>
                </a:lnTo>
                <a:lnTo>
                  <a:pt x="1465301" y="2057400"/>
                </a:lnTo>
                <a:lnTo>
                  <a:pt x="1462081" y="2095500"/>
                </a:lnTo>
                <a:lnTo>
                  <a:pt x="1452860" y="2120900"/>
                </a:lnTo>
                <a:close/>
              </a:path>
              <a:path w="2756535" h="2908300">
                <a:moveTo>
                  <a:pt x="1652696" y="2463800"/>
                </a:moveTo>
                <a:lnTo>
                  <a:pt x="496762" y="2463800"/>
                </a:lnTo>
                <a:lnTo>
                  <a:pt x="461672" y="2451100"/>
                </a:lnTo>
                <a:lnTo>
                  <a:pt x="429826" y="2425700"/>
                </a:lnTo>
                <a:lnTo>
                  <a:pt x="402000" y="2413000"/>
                </a:lnTo>
                <a:lnTo>
                  <a:pt x="401774" y="2400300"/>
                </a:lnTo>
                <a:lnTo>
                  <a:pt x="378826" y="2374900"/>
                </a:lnTo>
                <a:lnTo>
                  <a:pt x="361492" y="2349500"/>
                </a:lnTo>
                <a:lnTo>
                  <a:pt x="350532" y="2311400"/>
                </a:lnTo>
                <a:lnTo>
                  <a:pt x="346710" y="2273300"/>
                </a:lnTo>
                <a:lnTo>
                  <a:pt x="346710" y="2044700"/>
                </a:lnTo>
                <a:lnTo>
                  <a:pt x="443675" y="2044700"/>
                </a:lnTo>
                <a:lnTo>
                  <a:pt x="443675" y="2273300"/>
                </a:lnTo>
                <a:lnTo>
                  <a:pt x="445516" y="2298700"/>
                </a:lnTo>
                <a:lnTo>
                  <a:pt x="450793" y="2311400"/>
                </a:lnTo>
                <a:lnTo>
                  <a:pt x="459130" y="2324100"/>
                </a:lnTo>
                <a:lnTo>
                  <a:pt x="470154" y="2336800"/>
                </a:lnTo>
                <a:lnTo>
                  <a:pt x="470379" y="2336800"/>
                </a:lnTo>
                <a:lnTo>
                  <a:pt x="483745" y="2349500"/>
                </a:lnTo>
                <a:lnTo>
                  <a:pt x="499106" y="2362200"/>
                </a:lnTo>
                <a:lnTo>
                  <a:pt x="1779310" y="2362200"/>
                </a:lnTo>
                <a:lnTo>
                  <a:pt x="1770642" y="2374900"/>
                </a:lnTo>
                <a:lnTo>
                  <a:pt x="1747694" y="2400300"/>
                </a:lnTo>
                <a:lnTo>
                  <a:pt x="1747468" y="2400300"/>
                </a:lnTo>
                <a:lnTo>
                  <a:pt x="1719611" y="2425700"/>
                </a:lnTo>
                <a:lnTo>
                  <a:pt x="1687768" y="2451100"/>
                </a:lnTo>
                <a:lnTo>
                  <a:pt x="1652696" y="2463800"/>
                </a:lnTo>
                <a:close/>
              </a:path>
              <a:path w="2756535" h="2908300">
                <a:moveTo>
                  <a:pt x="1368787" y="2209800"/>
                </a:moveTo>
                <a:lnTo>
                  <a:pt x="778377" y="2209800"/>
                </a:lnTo>
                <a:lnTo>
                  <a:pt x="751641" y="2197100"/>
                </a:lnTo>
                <a:lnTo>
                  <a:pt x="728325" y="2171700"/>
                </a:lnTo>
                <a:lnTo>
                  <a:pt x="1418812" y="2171700"/>
                </a:lnTo>
                <a:lnTo>
                  <a:pt x="1395506" y="2197100"/>
                </a:lnTo>
                <a:lnTo>
                  <a:pt x="1368787" y="2209800"/>
                </a:lnTo>
                <a:close/>
              </a:path>
              <a:path w="2756535" h="2908300">
                <a:moveTo>
                  <a:pt x="1307705" y="2222500"/>
                </a:moveTo>
                <a:lnTo>
                  <a:pt x="839432" y="2222500"/>
                </a:lnTo>
                <a:lnTo>
                  <a:pt x="807864" y="2209800"/>
                </a:lnTo>
                <a:lnTo>
                  <a:pt x="1339304" y="2209800"/>
                </a:lnTo>
                <a:lnTo>
                  <a:pt x="1307705" y="2222500"/>
                </a:lnTo>
                <a:close/>
              </a:path>
              <a:path w="2756535" h="2908300">
                <a:moveTo>
                  <a:pt x="1583547" y="2908300"/>
                </a:moveTo>
                <a:lnTo>
                  <a:pt x="1464620" y="2908300"/>
                </a:lnTo>
                <a:lnTo>
                  <a:pt x="1315980" y="2705100"/>
                </a:lnTo>
                <a:lnTo>
                  <a:pt x="1261100" y="2692400"/>
                </a:lnTo>
                <a:lnTo>
                  <a:pt x="1208074" y="2692400"/>
                </a:lnTo>
                <a:lnTo>
                  <a:pt x="1107596" y="2667000"/>
                </a:lnTo>
                <a:lnTo>
                  <a:pt x="1060148" y="2654300"/>
                </a:lnTo>
                <a:lnTo>
                  <a:pt x="1014565" y="2641600"/>
                </a:lnTo>
                <a:lnTo>
                  <a:pt x="970849" y="2628900"/>
                </a:lnTo>
                <a:lnTo>
                  <a:pt x="922108" y="2603500"/>
                </a:lnTo>
                <a:lnTo>
                  <a:pt x="875999" y="2578100"/>
                </a:lnTo>
                <a:lnTo>
                  <a:pt x="832511" y="2552700"/>
                </a:lnTo>
                <a:lnTo>
                  <a:pt x="791630" y="2527300"/>
                </a:lnTo>
                <a:lnTo>
                  <a:pt x="753345" y="2489200"/>
                </a:lnTo>
                <a:lnTo>
                  <a:pt x="717643" y="2463800"/>
                </a:lnTo>
                <a:lnTo>
                  <a:pt x="868920" y="2463800"/>
                </a:lnTo>
                <a:lnTo>
                  <a:pt x="900731" y="2476500"/>
                </a:lnTo>
                <a:lnTo>
                  <a:pt x="934243" y="2501900"/>
                </a:lnTo>
                <a:lnTo>
                  <a:pt x="969489" y="2514600"/>
                </a:lnTo>
                <a:lnTo>
                  <a:pt x="1006506" y="2540000"/>
                </a:lnTo>
                <a:lnTo>
                  <a:pt x="1048633" y="2552700"/>
                </a:lnTo>
                <a:lnTo>
                  <a:pt x="1092868" y="2565400"/>
                </a:lnTo>
                <a:lnTo>
                  <a:pt x="1139210" y="2578100"/>
                </a:lnTo>
                <a:lnTo>
                  <a:pt x="1187657" y="2590800"/>
                </a:lnTo>
                <a:lnTo>
                  <a:pt x="1238209" y="2590800"/>
                </a:lnTo>
                <a:lnTo>
                  <a:pt x="1290863" y="2603500"/>
                </a:lnTo>
                <a:lnTo>
                  <a:pt x="1357035" y="2603500"/>
                </a:lnTo>
                <a:lnTo>
                  <a:pt x="1367274" y="2616200"/>
                </a:lnTo>
                <a:lnTo>
                  <a:pt x="1376032" y="2616200"/>
                </a:lnTo>
                <a:lnTo>
                  <a:pt x="1383005" y="2628900"/>
                </a:lnTo>
                <a:lnTo>
                  <a:pt x="1583547" y="2908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6000" y="1002063"/>
            <a:ext cx="15435998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92657" y="7068655"/>
            <a:ext cx="12502684" cy="187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456A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456A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456A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6010" y="391805"/>
            <a:ext cx="15575979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1" i="0">
                <a:solidFill>
                  <a:srgbClr val="456A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2254" y="4839984"/>
            <a:ext cx="13411835" cy="4147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order@markdigitizing.com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fif"/><Relationship Id="rId4" Type="http://schemas.openxmlformats.org/officeDocument/2006/relationships/hyperlink" Target="http://www.markdigitiz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5940" y="0"/>
            <a:ext cx="10132060" cy="10287000"/>
            <a:chOff x="8156182" y="0"/>
            <a:chExt cx="10132060" cy="10287000"/>
          </a:xfrm>
        </p:grpSpPr>
        <p:sp>
          <p:nvSpPr>
            <p:cNvPr id="3" name="object 3"/>
            <p:cNvSpPr/>
            <p:nvPr/>
          </p:nvSpPr>
          <p:spPr>
            <a:xfrm>
              <a:off x="8156182" y="0"/>
              <a:ext cx="10132060" cy="8142605"/>
            </a:xfrm>
            <a:custGeom>
              <a:avLst/>
              <a:gdLst/>
              <a:ahLst/>
              <a:cxnLst/>
              <a:rect l="l" t="t" r="r" b="b"/>
              <a:pathLst>
                <a:path w="10132060" h="8142605">
                  <a:moveTo>
                    <a:pt x="0" y="0"/>
                  </a:moveTo>
                  <a:lnTo>
                    <a:pt x="10131818" y="0"/>
                  </a:lnTo>
                  <a:lnTo>
                    <a:pt x="10131818" y="6945893"/>
                  </a:lnTo>
                  <a:lnTo>
                    <a:pt x="8833568" y="8142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6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9" y="2051465"/>
              <a:ext cx="9143999" cy="82355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06847" y="6804593"/>
              <a:ext cx="7555865" cy="3482975"/>
            </a:xfrm>
            <a:custGeom>
              <a:avLst/>
              <a:gdLst/>
              <a:ahLst/>
              <a:cxnLst/>
              <a:rect l="l" t="t" r="r" b="b"/>
              <a:pathLst>
                <a:path w="7555865" h="3482975">
                  <a:moveTo>
                    <a:pt x="7555841" y="3482405"/>
                  </a:moveTo>
                  <a:lnTo>
                    <a:pt x="0" y="3482405"/>
                  </a:lnTo>
                  <a:lnTo>
                    <a:pt x="3777920" y="0"/>
                  </a:lnTo>
                  <a:lnTo>
                    <a:pt x="7555841" y="3482405"/>
                  </a:lnTo>
                  <a:close/>
                </a:path>
              </a:pathLst>
            </a:custGeom>
            <a:solidFill>
              <a:srgbClr val="456A8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83137" y="614352"/>
            <a:ext cx="342265" cy="400050"/>
          </a:xfrm>
          <a:custGeom>
            <a:avLst/>
            <a:gdLst/>
            <a:ahLst/>
            <a:cxnLst/>
            <a:rect l="l" t="t" r="r" b="b"/>
            <a:pathLst>
              <a:path w="342265" h="400050">
                <a:moveTo>
                  <a:pt x="44391" y="323364"/>
                </a:moveTo>
                <a:lnTo>
                  <a:pt x="0" y="297466"/>
                </a:lnTo>
                <a:lnTo>
                  <a:pt x="2" y="102561"/>
                </a:lnTo>
                <a:lnTo>
                  <a:pt x="170922" y="0"/>
                </a:lnTo>
                <a:lnTo>
                  <a:pt x="258070" y="52227"/>
                </a:lnTo>
                <a:lnTo>
                  <a:pt x="170949" y="52227"/>
                </a:lnTo>
                <a:lnTo>
                  <a:pt x="44391" y="128447"/>
                </a:lnTo>
                <a:lnTo>
                  <a:pt x="44391" y="323364"/>
                </a:lnTo>
                <a:close/>
              </a:path>
              <a:path w="342265" h="400050">
                <a:moveTo>
                  <a:pt x="298098" y="323071"/>
                </a:moveTo>
                <a:lnTo>
                  <a:pt x="298165" y="128631"/>
                </a:lnTo>
                <a:lnTo>
                  <a:pt x="297644" y="128336"/>
                </a:lnTo>
                <a:lnTo>
                  <a:pt x="170949" y="52227"/>
                </a:lnTo>
                <a:lnTo>
                  <a:pt x="258070" y="52227"/>
                </a:lnTo>
                <a:lnTo>
                  <a:pt x="342058" y="102561"/>
                </a:lnTo>
                <a:lnTo>
                  <a:pt x="342056" y="297466"/>
                </a:lnTo>
                <a:lnTo>
                  <a:pt x="298098" y="323071"/>
                </a:lnTo>
                <a:close/>
              </a:path>
              <a:path w="342265" h="400050">
                <a:moveTo>
                  <a:pt x="193543" y="119988"/>
                </a:moveTo>
                <a:close/>
              </a:path>
              <a:path w="342265" h="400050">
                <a:moveTo>
                  <a:pt x="234514" y="361553"/>
                </a:moveTo>
                <a:lnTo>
                  <a:pt x="170922" y="361553"/>
                </a:lnTo>
                <a:lnTo>
                  <a:pt x="193543" y="347856"/>
                </a:lnTo>
                <a:lnTo>
                  <a:pt x="193543" y="119988"/>
                </a:lnTo>
                <a:lnTo>
                  <a:pt x="252882" y="155785"/>
                </a:lnTo>
                <a:lnTo>
                  <a:pt x="252882" y="350437"/>
                </a:lnTo>
                <a:lnTo>
                  <a:pt x="234514" y="361553"/>
                </a:lnTo>
                <a:close/>
              </a:path>
              <a:path w="342265" h="400050">
                <a:moveTo>
                  <a:pt x="170922" y="400036"/>
                </a:moveTo>
                <a:lnTo>
                  <a:pt x="89650" y="350781"/>
                </a:lnTo>
                <a:lnTo>
                  <a:pt x="89650" y="155917"/>
                </a:lnTo>
                <a:lnTo>
                  <a:pt x="148274" y="120160"/>
                </a:lnTo>
                <a:lnTo>
                  <a:pt x="148383" y="347856"/>
                </a:lnTo>
                <a:lnTo>
                  <a:pt x="170922" y="361553"/>
                </a:lnTo>
                <a:lnTo>
                  <a:pt x="234514" y="361553"/>
                </a:lnTo>
                <a:lnTo>
                  <a:pt x="170922" y="400036"/>
                </a:lnTo>
                <a:close/>
              </a:path>
            </a:pathLst>
          </a:custGeom>
          <a:solidFill>
            <a:srgbClr val="456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7800" y="629788"/>
            <a:ext cx="3414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10" dirty="0">
                <a:solidFill>
                  <a:srgbClr val="292E3A"/>
                </a:solidFill>
                <a:latin typeface="Tahoma"/>
                <a:cs typeface="Tahoma"/>
              </a:rPr>
              <a:t>COMPANY</a:t>
            </a:r>
            <a:r>
              <a:rPr sz="2400" spc="-145" dirty="0">
                <a:solidFill>
                  <a:srgbClr val="292E3A"/>
                </a:solidFill>
                <a:latin typeface="Tahoma"/>
                <a:cs typeface="Tahoma"/>
              </a:rPr>
              <a:t> </a:t>
            </a:r>
            <a:r>
              <a:rPr sz="2400" spc="204" dirty="0">
                <a:solidFill>
                  <a:srgbClr val="292E3A"/>
                </a:solidFill>
                <a:latin typeface="Tahoma"/>
                <a:cs typeface="Tahoma"/>
              </a:rPr>
              <a:t>BROUCHER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599" y="1642231"/>
            <a:ext cx="2084339" cy="134302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90599" y="1438312"/>
            <a:ext cx="10024597" cy="4105611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indent="2759710">
              <a:lnSpc>
                <a:spcPts val="13730"/>
              </a:lnSpc>
              <a:spcBef>
                <a:spcPts val="615"/>
              </a:spcBef>
            </a:pPr>
            <a:r>
              <a:rPr sz="10500" spc="-975" dirty="0">
                <a:solidFill>
                  <a:srgbClr val="292E3A"/>
                </a:solidFill>
              </a:rPr>
              <a:t>MARK </a:t>
            </a:r>
            <a:r>
              <a:rPr sz="10500" spc="-969" dirty="0">
                <a:solidFill>
                  <a:srgbClr val="292E3A"/>
                </a:solidFill>
              </a:rPr>
              <a:t> </a:t>
            </a:r>
            <a:r>
              <a:rPr sz="10500" spc="-300" dirty="0">
                <a:solidFill>
                  <a:srgbClr val="74ABD8"/>
                </a:solidFill>
              </a:rPr>
              <a:t>DIG</a:t>
            </a:r>
            <a:r>
              <a:rPr lang="en-IN" sz="10500" spc="-300" dirty="0">
                <a:solidFill>
                  <a:srgbClr val="74ABD8"/>
                </a:solidFill>
              </a:rPr>
              <a:t>IT</a:t>
            </a:r>
            <a:r>
              <a:rPr sz="10500" spc="-300" dirty="0">
                <a:solidFill>
                  <a:srgbClr val="74ABD8"/>
                </a:solidFill>
              </a:rPr>
              <a:t>IZING</a:t>
            </a:r>
            <a:endParaRPr sz="10500" spc="-300" dirty="0"/>
          </a:p>
          <a:p>
            <a:pPr marL="316865">
              <a:lnSpc>
                <a:spcPts val="4040"/>
              </a:lnSpc>
            </a:pPr>
            <a:r>
              <a:rPr sz="3400" spc="-30" dirty="0">
                <a:solidFill>
                  <a:schemeClr val="tx1"/>
                </a:solidFill>
                <a:latin typeface="Arial"/>
                <a:cs typeface="Arial"/>
              </a:rPr>
              <a:t>EMROIDERY</a:t>
            </a:r>
            <a:r>
              <a:rPr sz="3400" spc="-1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400" spc="60" dirty="0">
                <a:solidFill>
                  <a:schemeClr val="tx1"/>
                </a:solidFill>
                <a:latin typeface="Arial"/>
                <a:cs typeface="Arial"/>
              </a:rPr>
              <a:t>DIGITIZING</a:t>
            </a:r>
            <a:r>
              <a:rPr sz="3400" spc="-1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400" spc="-90" dirty="0">
                <a:solidFill>
                  <a:schemeClr val="tx1"/>
                </a:solidFill>
                <a:latin typeface="Arial"/>
                <a:cs typeface="Arial"/>
              </a:rPr>
              <a:t>SERVICE</a:t>
            </a:r>
            <a:endParaRPr sz="3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99CAB-8203-D4B5-92F3-4D26EFA181A6}"/>
              </a:ext>
            </a:extLst>
          </p:cNvPr>
          <p:cNvSpPr txBox="1"/>
          <p:nvPr/>
        </p:nvSpPr>
        <p:spPr>
          <a:xfrm>
            <a:off x="896748" y="6448031"/>
            <a:ext cx="7258948" cy="24006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IN" sz="7500" b="1" spc="-30" dirty="0">
                <a:solidFill>
                  <a:schemeClr val="tx1"/>
                </a:solidFill>
                <a:latin typeface="Arial"/>
                <a:cs typeface="Arial"/>
              </a:rPr>
              <a:t>How to place your order</a:t>
            </a:r>
            <a:endParaRPr lang="en-IN" sz="75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52870" cy="10271125"/>
          </a:xfrm>
          <a:custGeom>
            <a:avLst/>
            <a:gdLst/>
            <a:ahLst/>
            <a:cxnLst/>
            <a:rect l="l" t="t" r="r" b="b"/>
            <a:pathLst>
              <a:path w="6452870" h="10271125">
                <a:moveTo>
                  <a:pt x="0" y="10270926"/>
                </a:moveTo>
                <a:lnTo>
                  <a:pt x="0" y="0"/>
                </a:lnTo>
                <a:lnTo>
                  <a:pt x="6452271" y="0"/>
                </a:lnTo>
                <a:lnTo>
                  <a:pt x="6452271" y="10270926"/>
                </a:lnTo>
                <a:lnTo>
                  <a:pt x="0" y="10270926"/>
                </a:lnTo>
                <a:close/>
              </a:path>
            </a:pathLst>
          </a:custGeom>
          <a:solidFill>
            <a:srgbClr val="456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814229" y="9258300"/>
            <a:ext cx="4474210" cy="1028700"/>
            <a:chOff x="13814229" y="9258300"/>
            <a:chExt cx="4474210" cy="1028700"/>
          </a:xfrm>
        </p:grpSpPr>
        <p:sp>
          <p:nvSpPr>
            <p:cNvPr id="4" name="object 4"/>
            <p:cNvSpPr/>
            <p:nvPr/>
          </p:nvSpPr>
          <p:spPr>
            <a:xfrm>
              <a:off x="13814229" y="9258300"/>
              <a:ext cx="4474210" cy="1028700"/>
            </a:xfrm>
            <a:custGeom>
              <a:avLst/>
              <a:gdLst/>
              <a:ahLst/>
              <a:cxnLst/>
              <a:rect l="l" t="t" r="r" b="b"/>
              <a:pathLst>
                <a:path w="4474209" h="1028700">
                  <a:moveTo>
                    <a:pt x="4473770" y="1028699"/>
                  </a:moveTo>
                  <a:lnTo>
                    <a:pt x="0" y="1028699"/>
                  </a:lnTo>
                  <a:lnTo>
                    <a:pt x="1115995" y="0"/>
                  </a:lnTo>
                  <a:lnTo>
                    <a:pt x="4473770" y="0"/>
                  </a:lnTo>
                  <a:lnTo>
                    <a:pt x="4473770" y="1028699"/>
                  </a:lnTo>
                  <a:close/>
                </a:path>
              </a:pathLst>
            </a:custGeom>
            <a:solidFill>
              <a:srgbClr val="456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26685" y="9348742"/>
              <a:ext cx="1343024" cy="84772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0100" y="1529969"/>
            <a:ext cx="4860918" cy="71759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43100" y="1274374"/>
            <a:ext cx="2286000" cy="241299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28687" y="3880916"/>
            <a:ext cx="4114800" cy="1508760"/>
          </a:xfrm>
          <a:custGeom>
            <a:avLst/>
            <a:gdLst/>
            <a:ahLst/>
            <a:cxnLst/>
            <a:rect l="l" t="t" r="r" b="b"/>
            <a:pathLst>
              <a:path w="4114800" h="1508760">
                <a:moveTo>
                  <a:pt x="1417320" y="662940"/>
                </a:moveTo>
                <a:lnTo>
                  <a:pt x="1234440" y="662940"/>
                </a:lnTo>
                <a:lnTo>
                  <a:pt x="1234440" y="845820"/>
                </a:lnTo>
                <a:lnTo>
                  <a:pt x="1417320" y="845820"/>
                </a:lnTo>
                <a:lnTo>
                  <a:pt x="1417320" y="662940"/>
                </a:lnTo>
                <a:close/>
              </a:path>
              <a:path w="4114800" h="1508760">
                <a:moveTo>
                  <a:pt x="1783080" y="662940"/>
                </a:moveTo>
                <a:lnTo>
                  <a:pt x="1600200" y="662940"/>
                </a:lnTo>
                <a:lnTo>
                  <a:pt x="1600200" y="845820"/>
                </a:lnTo>
                <a:lnTo>
                  <a:pt x="1783080" y="845820"/>
                </a:lnTo>
                <a:lnTo>
                  <a:pt x="1783080" y="662940"/>
                </a:lnTo>
                <a:close/>
              </a:path>
              <a:path w="4114800" h="1508760">
                <a:moveTo>
                  <a:pt x="2148840" y="662940"/>
                </a:moveTo>
                <a:lnTo>
                  <a:pt x="1965960" y="662940"/>
                </a:lnTo>
                <a:lnTo>
                  <a:pt x="1965960" y="845820"/>
                </a:lnTo>
                <a:lnTo>
                  <a:pt x="2148840" y="845820"/>
                </a:lnTo>
                <a:lnTo>
                  <a:pt x="2148840" y="662940"/>
                </a:lnTo>
                <a:close/>
              </a:path>
              <a:path w="4114800" h="1508760">
                <a:moveTo>
                  <a:pt x="2514600" y="662940"/>
                </a:moveTo>
                <a:lnTo>
                  <a:pt x="2331720" y="662940"/>
                </a:lnTo>
                <a:lnTo>
                  <a:pt x="2331720" y="845820"/>
                </a:lnTo>
                <a:lnTo>
                  <a:pt x="2514600" y="845820"/>
                </a:lnTo>
                <a:lnTo>
                  <a:pt x="2514600" y="662940"/>
                </a:lnTo>
                <a:close/>
              </a:path>
              <a:path w="4114800" h="1508760">
                <a:moveTo>
                  <a:pt x="2880360" y="662940"/>
                </a:moveTo>
                <a:lnTo>
                  <a:pt x="2697480" y="662940"/>
                </a:lnTo>
                <a:lnTo>
                  <a:pt x="2697480" y="845820"/>
                </a:lnTo>
                <a:lnTo>
                  <a:pt x="2880360" y="845820"/>
                </a:lnTo>
                <a:lnTo>
                  <a:pt x="2880360" y="662940"/>
                </a:lnTo>
                <a:close/>
              </a:path>
              <a:path w="4114800" h="1508760">
                <a:moveTo>
                  <a:pt x="4114800" y="0"/>
                </a:moveTo>
                <a:lnTo>
                  <a:pt x="3931920" y="0"/>
                </a:lnTo>
                <a:lnTo>
                  <a:pt x="3931920" y="182880"/>
                </a:lnTo>
                <a:lnTo>
                  <a:pt x="3931920" y="1325880"/>
                </a:lnTo>
                <a:lnTo>
                  <a:pt x="182880" y="1325880"/>
                </a:lnTo>
                <a:lnTo>
                  <a:pt x="182880" y="182880"/>
                </a:lnTo>
                <a:lnTo>
                  <a:pt x="3931920" y="182880"/>
                </a:lnTo>
                <a:lnTo>
                  <a:pt x="3931920" y="0"/>
                </a:lnTo>
                <a:lnTo>
                  <a:pt x="0" y="0"/>
                </a:lnTo>
                <a:lnTo>
                  <a:pt x="0" y="182880"/>
                </a:lnTo>
                <a:lnTo>
                  <a:pt x="0" y="1325880"/>
                </a:lnTo>
                <a:lnTo>
                  <a:pt x="0" y="1508760"/>
                </a:lnTo>
                <a:lnTo>
                  <a:pt x="4114800" y="1508760"/>
                </a:lnTo>
                <a:lnTo>
                  <a:pt x="4114800" y="1325880"/>
                </a:lnTo>
                <a:lnTo>
                  <a:pt x="4114800" y="182880"/>
                </a:lnTo>
                <a:lnTo>
                  <a:pt x="411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24138" y="5335724"/>
            <a:ext cx="3489960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spc="-520" dirty="0">
                <a:solidFill>
                  <a:srgbClr val="FFFFFF"/>
                </a:solidFill>
              </a:rPr>
              <a:t>Si</a:t>
            </a:r>
            <a:r>
              <a:rPr sz="7300" spc="-660" dirty="0">
                <a:solidFill>
                  <a:srgbClr val="FFFFFF"/>
                </a:solidFill>
              </a:rPr>
              <a:t>g</a:t>
            </a:r>
            <a:r>
              <a:rPr sz="7300" spc="-800" dirty="0">
                <a:solidFill>
                  <a:srgbClr val="FFFFFF"/>
                </a:solidFill>
              </a:rPr>
              <a:t>n</a:t>
            </a:r>
            <a:r>
              <a:rPr sz="7300" spc="-525" dirty="0">
                <a:solidFill>
                  <a:srgbClr val="FFFFFF"/>
                </a:solidFill>
              </a:rPr>
              <a:t> </a:t>
            </a:r>
            <a:r>
              <a:rPr sz="7300" spc="-680" dirty="0">
                <a:solidFill>
                  <a:srgbClr val="FFFFFF"/>
                </a:solidFill>
              </a:rPr>
              <a:t>U</a:t>
            </a:r>
            <a:r>
              <a:rPr sz="7300" spc="-560" dirty="0">
                <a:solidFill>
                  <a:srgbClr val="FFFFFF"/>
                </a:solidFill>
              </a:rPr>
              <a:t>p</a:t>
            </a:r>
            <a:endParaRPr sz="7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2EFD5-16AB-1AB6-436A-545B3CA8338A}"/>
              </a:ext>
            </a:extLst>
          </p:cNvPr>
          <p:cNvSpPr txBox="1"/>
          <p:nvPr/>
        </p:nvSpPr>
        <p:spPr>
          <a:xfrm>
            <a:off x="9174163" y="19547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mark@gmail.com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A00822-E989-7A2F-A330-8BE13952E60F}"/>
              </a:ext>
            </a:extLst>
          </p:cNvPr>
          <p:cNvSpPr txBox="1"/>
          <p:nvPr/>
        </p:nvSpPr>
        <p:spPr>
          <a:xfrm>
            <a:off x="9178174" y="43931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+1 (315) 961-7679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F7A5D-A992-4EDA-907E-74746501B586}"/>
              </a:ext>
            </a:extLst>
          </p:cNvPr>
          <p:cNvSpPr txBox="1"/>
          <p:nvPr/>
        </p:nvSpPr>
        <p:spPr>
          <a:xfrm>
            <a:off x="9154110" y="572001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M@rkDig$3792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2D402-51E9-0815-C04A-64B2DE17AE61}"/>
              </a:ext>
            </a:extLst>
          </p:cNvPr>
          <p:cNvSpPr txBox="1"/>
          <p:nvPr/>
        </p:nvSpPr>
        <p:spPr>
          <a:xfrm>
            <a:off x="9174163" y="68961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M@rkDig$3792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6D9935-01FF-9E7D-30A8-B6603028C0FA}"/>
              </a:ext>
            </a:extLst>
          </p:cNvPr>
          <p:cNvSpPr/>
          <p:nvPr/>
        </p:nvSpPr>
        <p:spPr>
          <a:xfrm>
            <a:off x="14676492" y="1902596"/>
            <a:ext cx="3154307" cy="4215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DE85524-A77A-B36A-A691-060EDB28AD06}"/>
              </a:ext>
            </a:extLst>
          </p:cNvPr>
          <p:cNvSpPr/>
          <p:nvPr/>
        </p:nvSpPr>
        <p:spPr>
          <a:xfrm>
            <a:off x="14035081" y="1985941"/>
            <a:ext cx="602247" cy="228600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0069F2-C85B-0809-555A-4259BFB3C3D4}"/>
              </a:ext>
            </a:extLst>
          </p:cNvPr>
          <p:cNvSpPr txBox="1"/>
          <p:nvPr/>
        </p:nvSpPr>
        <p:spPr>
          <a:xfrm>
            <a:off x="14714591" y="1941637"/>
            <a:ext cx="3078108" cy="369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Email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50C867-A329-8AE6-A6CD-812F3137DED0}"/>
              </a:ext>
            </a:extLst>
          </p:cNvPr>
          <p:cNvSpPr/>
          <p:nvPr/>
        </p:nvSpPr>
        <p:spPr>
          <a:xfrm>
            <a:off x="14676492" y="3078955"/>
            <a:ext cx="3154307" cy="4215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5844FC5-9908-84EF-EAAA-95B8C2D7BA7F}"/>
              </a:ext>
            </a:extLst>
          </p:cNvPr>
          <p:cNvSpPr/>
          <p:nvPr/>
        </p:nvSpPr>
        <p:spPr>
          <a:xfrm>
            <a:off x="14035081" y="3162300"/>
            <a:ext cx="602247" cy="228600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07243D-D9C0-8A1F-8C7D-FADC57E1EABE}"/>
              </a:ext>
            </a:extLst>
          </p:cNvPr>
          <p:cNvSpPr txBox="1"/>
          <p:nvPr/>
        </p:nvSpPr>
        <p:spPr>
          <a:xfrm>
            <a:off x="14676492" y="3109625"/>
            <a:ext cx="3078108" cy="369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385FB3-C3E4-637C-0DD1-1C43D5DCEACB}"/>
              </a:ext>
            </a:extLst>
          </p:cNvPr>
          <p:cNvSpPr/>
          <p:nvPr/>
        </p:nvSpPr>
        <p:spPr>
          <a:xfrm>
            <a:off x="14676492" y="4364872"/>
            <a:ext cx="3154307" cy="4215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FE1B8C7-4A36-5406-3023-F07CDFC2538E}"/>
              </a:ext>
            </a:extLst>
          </p:cNvPr>
          <p:cNvSpPr/>
          <p:nvPr/>
        </p:nvSpPr>
        <p:spPr>
          <a:xfrm>
            <a:off x="14035081" y="4448217"/>
            <a:ext cx="602247" cy="228600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4B803C-B2D0-9F29-A436-AF8E94859908}"/>
              </a:ext>
            </a:extLst>
          </p:cNvPr>
          <p:cNvSpPr txBox="1"/>
          <p:nvPr/>
        </p:nvSpPr>
        <p:spPr>
          <a:xfrm>
            <a:off x="14705944" y="4382959"/>
            <a:ext cx="3001908" cy="369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Phone No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D82F38-0DDE-06C9-1E10-ED64BDA0B716}"/>
              </a:ext>
            </a:extLst>
          </p:cNvPr>
          <p:cNvSpPr/>
          <p:nvPr/>
        </p:nvSpPr>
        <p:spPr>
          <a:xfrm>
            <a:off x="14676492" y="5704749"/>
            <a:ext cx="3154307" cy="4215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DB6FAD5-12BD-1217-F2E1-7D59824C4DED}"/>
              </a:ext>
            </a:extLst>
          </p:cNvPr>
          <p:cNvSpPr/>
          <p:nvPr/>
        </p:nvSpPr>
        <p:spPr>
          <a:xfrm>
            <a:off x="14035081" y="5788094"/>
            <a:ext cx="602247" cy="228600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9CBA9-4EDF-C804-4826-1B8B0F33FB4E}"/>
              </a:ext>
            </a:extLst>
          </p:cNvPr>
          <p:cNvSpPr txBox="1"/>
          <p:nvPr/>
        </p:nvSpPr>
        <p:spPr>
          <a:xfrm>
            <a:off x="14688691" y="5739377"/>
            <a:ext cx="3078108" cy="369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Password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2F78F4-62A2-DAAD-4326-7368E02C1253}"/>
              </a:ext>
            </a:extLst>
          </p:cNvPr>
          <p:cNvSpPr/>
          <p:nvPr/>
        </p:nvSpPr>
        <p:spPr>
          <a:xfrm>
            <a:off x="14676492" y="6897746"/>
            <a:ext cx="3154307" cy="4215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F01D84F-0CEB-A342-D9A8-6201A0596D41}"/>
              </a:ext>
            </a:extLst>
          </p:cNvPr>
          <p:cNvSpPr/>
          <p:nvPr/>
        </p:nvSpPr>
        <p:spPr>
          <a:xfrm>
            <a:off x="14035081" y="6981091"/>
            <a:ext cx="602247" cy="228600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E04AB9-92BA-10A0-8868-3A0A62CCAB37}"/>
              </a:ext>
            </a:extLst>
          </p:cNvPr>
          <p:cNvSpPr txBox="1"/>
          <p:nvPr/>
        </p:nvSpPr>
        <p:spPr>
          <a:xfrm>
            <a:off x="14676492" y="6949918"/>
            <a:ext cx="3078108" cy="369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Re-Enter Your Password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00DE61-1F62-0421-6532-A73CB68FBE8F}"/>
              </a:ext>
            </a:extLst>
          </p:cNvPr>
          <p:cNvSpPr txBox="1"/>
          <p:nvPr/>
        </p:nvSpPr>
        <p:spPr>
          <a:xfrm>
            <a:off x="13451116" y="1847045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9DD64F-7D9A-A396-54E3-0A6333058CD2}"/>
              </a:ext>
            </a:extLst>
          </p:cNvPr>
          <p:cNvSpPr txBox="1"/>
          <p:nvPr/>
        </p:nvSpPr>
        <p:spPr>
          <a:xfrm>
            <a:off x="13480898" y="3041341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3D7D94-E9D0-61D6-E407-DFF2A1EA4875}"/>
              </a:ext>
            </a:extLst>
          </p:cNvPr>
          <p:cNvSpPr txBox="1"/>
          <p:nvPr/>
        </p:nvSpPr>
        <p:spPr>
          <a:xfrm>
            <a:off x="13536514" y="4234338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A45B42-4F15-CB49-B274-8FA26020DDCE}"/>
              </a:ext>
            </a:extLst>
          </p:cNvPr>
          <p:cNvSpPr txBox="1"/>
          <p:nvPr/>
        </p:nvSpPr>
        <p:spPr>
          <a:xfrm>
            <a:off x="13536940" y="5627414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8A881C-70AC-1373-A93E-647ABC4DF501}"/>
              </a:ext>
            </a:extLst>
          </p:cNvPr>
          <p:cNvSpPr txBox="1"/>
          <p:nvPr/>
        </p:nvSpPr>
        <p:spPr>
          <a:xfrm>
            <a:off x="13524918" y="6796024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C103919-F5DE-CFD5-058C-E400452BB2A1}"/>
              </a:ext>
            </a:extLst>
          </p:cNvPr>
          <p:cNvSpPr/>
          <p:nvPr/>
        </p:nvSpPr>
        <p:spPr>
          <a:xfrm>
            <a:off x="14218325" y="2330447"/>
            <a:ext cx="2541995" cy="5082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F0247C-63B7-6A30-837A-9A277396822C}"/>
              </a:ext>
            </a:extLst>
          </p:cNvPr>
          <p:cNvSpPr/>
          <p:nvPr/>
        </p:nvSpPr>
        <p:spPr>
          <a:xfrm>
            <a:off x="14135441" y="3737611"/>
            <a:ext cx="265290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E54A7E-7E5F-AB2C-4EF4-27F19CCDD82C}"/>
              </a:ext>
            </a:extLst>
          </p:cNvPr>
          <p:cNvSpPr/>
          <p:nvPr/>
        </p:nvSpPr>
        <p:spPr>
          <a:xfrm>
            <a:off x="14179972" y="5477673"/>
            <a:ext cx="2082253" cy="839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" name="object 2"/>
          <p:cNvSpPr/>
          <p:nvPr/>
        </p:nvSpPr>
        <p:spPr>
          <a:xfrm>
            <a:off x="0" y="-12700"/>
            <a:ext cx="6461760" cy="10299700"/>
          </a:xfrm>
          <a:custGeom>
            <a:avLst/>
            <a:gdLst/>
            <a:ahLst/>
            <a:cxnLst/>
            <a:rect l="l" t="t" r="r" b="b"/>
            <a:pathLst>
              <a:path w="6461760" h="10180955">
                <a:moveTo>
                  <a:pt x="6461521" y="10180485"/>
                </a:moveTo>
                <a:lnTo>
                  <a:pt x="0" y="10180485"/>
                </a:lnTo>
                <a:lnTo>
                  <a:pt x="0" y="0"/>
                </a:lnTo>
                <a:lnTo>
                  <a:pt x="6461521" y="0"/>
                </a:lnTo>
                <a:lnTo>
                  <a:pt x="6461521" y="10180485"/>
                </a:lnTo>
                <a:close/>
              </a:path>
            </a:pathLst>
          </a:custGeom>
          <a:solidFill>
            <a:srgbClr val="456A8F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6623" y="1943100"/>
            <a:ext cx="5142085" cy="38660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814234" y="9258303"/>
            <a:ext cx="4474210" cy="1028700"/>
            <a:chOff x="13814234" y="9258303"/>
            <a:chExt cx="4474210" cy="1028700"/>
          </a:xfrm>
        </p:grpSpPr>
        <p:sp>
          <p:nvSpPr>
            <p:cNvPr id="5" name="object 5"/>
            <p:cNvSpPr/>
            <p:nvPr/>
          </p:nvSpPr>
          <p:spPr>
            <a:xfrm>
              <a:off x="13814234" y="9258303"/>
              <a:ext cx="4474210" cy="1028700"/>
            </a:xfrm>
            <a:custGeom>
              <a:avLst/>
              <a:gdLst/>
              <a:ahLst/>
              <a:cxnLst/>
              <a:rect l="l" t="t" r="r" b="b"/>
              <a:pathLst>
                <a:path w="4474209" h="1028700">
                  <a:moveTo>
                    <a:pt x="4473766" y="1028696"/>
                  </a:moveTo>
                  <a:lnTo>
                    <a:pt x="0" y="1028696"/>
                  </a:lnTo>
                  <a:lnTo>
                    <a:pt x="1115991" y="0"/>
                  </a:lnTo>
                  <a:lnTo>
                    <a:pt x="4473766" y="0"/>
                  </a:lnTo>
                  <a:lnTo>
                    <a:pt x="4473766" y="1028696"/>
                  </a:lnTo>
                  <a:close/>
                </a:path>
              </a:pathLst>
            </a:custGeom>
            <a:solidFill>
              <a:srgbClr val="456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26686" y="9348743"/>
              <a:ext cx="1343024" cy="847724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554395" y="5919849"/>
            <a:ext cx="2676525" cy="2543175"/>
          </a:xfrm>
          <a:custGeom>
            <a:avLst/>
            <a:gdLst/>
            <a:ahLst/>
            <a:cxnLst/>
            <a:rect l="l" t="t" r="r" b="b"/>
            <a:pathLst>
              <a:path w="2676525" h="2543175">
                <a:moveTo>
                  <a:pt x="1829460" y="1249959"/>
                </a:moveTo>
                <a:lnTo>
                  <a:pt x="1816265" y="1208354"/>
                </a:lnTo>
                <a:lnTo>
                  <a:pt x="1789861" y="1171676"/>
                </a:lnTo>
                <a:lnTo>
                  <a:pt x="1296873" y="677176"/>
                </a:lnTo>
                <a:lnTo>
                  <a:pt x="1097673" y="876985"/>
                </a:lnTo>
                <a:lnTo>
                  <a:pt x="1350213" y="1130300"/>
                </a:lnTo>
                <a:lnTo>
                  <a:pt x="0" y="1130300"/>
                </a:lnTo>
                <a:lnTo>
                  <a:pt x="0" y="1412875"/>
                </a:lnTo>
                <a:lnTo>
                  <a:pt x="1350213" y="1412875"/>
                </a:lnTo>
                <a:lnTo>
                  <a:pt x="1097673" y="1666189"/>
                </a:lnTo>
                <a:lnTo>
                  <a:pt x="1296873" y="1865998"/>
                </a:lnTo>
                <a:lnTo>
                  <a:pt x="1789861" y="1371485"/>
                </a:lnTo>
                <a:lnTo>
                  <a:pt x="1816265" y="1334820"/>
                </a:lnTo>
                <a:lnTo>
                  <a:pt x="1829460" y="1293215"/>
                </a:lnTo>
                <a:lnTo>
                  <a:pt x="1829460" y="1249959"/>
                </a:lnTo>
                <a:close/>
              </a:path>
              <a:path w="2676525" h="2543175">
                <a:moveTo>
                  <a:pt x="2676233" y="141287"/>
                </a:moveTo>
                <a:lnTo>
                  <a:pt x="2669044" y="96634"/>
                </a:lnTo>
                <a:lnTo>
                  <a:pt x="2649055" y="57848"/>
                </a:lnTo>
                <a:lnTo>
                  <a:pt x="2618562" y="27254"/>
                </a:lnTo>
                <a:lnTo>
                  <a:pt x="2579890" y="7200"/>
                </a:lnTo>
                <a:lnTo>
                  <a:pt x="2535377" y="0"/>
                </a:lnTo>
                <a:lnTo>
                  <a:pt x="845121" y="0"/>
                </a:lnTo>
                <a:lnTo>
                  <a:pt x="800608" y="7200"/>
                </a:lnTo>
                <a:lnTo>
                  <a:pt x="761936" y="27254"/>
                </a:lnTo>
                <a:lnTo>
                  <a:pt x="731443" y="57848"/>
                </a:lnTo>
                <a:lnTo>
                  <a:pt x="711454" y="96634"/>
                </a:lnTo>
                <a:lnTo>
                  <a:pt x="704265" y="141287"/>
                </a:lnTo>
                <a:lnTo>
                  <a:pt x="704265" y="565150"/>
                </a:lnTo>
                <a:lnTo>
                  <a:pt x="985977" y="565150"/>
                </a:lnTo>
                <a:lnTo>
                  <a:pt x="985977" y="282575"/>
                </a:lnTo>
                <a:lnTo>
                  <a:pt x="2394521" y="282575"/>
                </a:lnTo>
                <a:lnTo>
                  <a:pt x="2394521" y="2260600"/>
                </a:lnTo>
                <a:lnTo>
                  <a:pt x="985977" y="2260600"/>
                </a:lnTo>
                <a:lnTo>
                  <a:pt x="985977" y="1978025"/>
                </a:lnTo>
                <a:lnTo>
                  <a:pt x="704265" y="1978025"/>
                </a:lnTo>
                <a:lnTo>
                  <a:pt x="704265" y="2401887"/>
                </a:lnTo>
                <a:lnTo>
                  <a:pt x="711454" y="2446540"/>
                </a:lnTo>
                <a:lnTo>
                  <a:pt x="731443" y="2485326"/>
                </a:lnTo>
                <a:lnTo>
                  <a:pt x="761936" y="2515920"/>
                </a:lnTo>
                <a:lnTo>
                  <a:pt x="800608" y="2535974"/>
                </a:lnTo>
                <a:lnTo>
                  <a:pt x="845121" y="2543175"/>
                </a:lnTo>
                <a:lnTo>
                  <a:pt x="2535377" y="2543175"/>
                </a:lnTo>
                <a:lnTo>
                  <a:pt x="2579890" y="2535974"/>
                </a:lnTo>
                <a:lnTo>
                  <a:pt x="2618562" y="2515920"/>
                </a:lnTo>
                <a:lnTo>
                  <a:pt x="2649055" y="2485326"/>
                </a:lnTo>
                <a:lnTo>
                  <a:pt x="2669044" y="2446540"/>
                </a:lnTo>
                <a:lnTo>
                  <a:pt x="2676233" y="2401887"/>
                </a:lnTo>
                <a:lnTo>
                  <a:pt x="2676233" y="141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65C48-352E-FC69-17D8-60AD6C5E287A}"/>
              </a:ext>
            </a:extLst>
          </p:cNvPr>
          <p:cNvSpPr txBox="1"/>
          <p:nvPr/>
        </p:nvSpPr>
        <p:spPr>
          <a:xfrm>
            <a:off x="9341525" y="2330447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mark@gmail.com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E0322-E6F3-0BC2-EDFE-3E7C171A781B}"/>
              </a:ext>
            </a:extLst>
          </p:cNvPr>
          <p:cNvSpPr txBox="1"/>
          <p:nvPr/>
        </p:nvSpPr>
        <p:spPr>
          <a:xfrm>
            <a:off x="9874925" y="3712227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err="1"/>
              <a:t>M@</a:t>
            </a:r>
            <a:r>
              <a:rPr lang="en-IN" sz="2400" dirty="0" err="1"/>
              <a:t>rk</a:t>
            </a:r>
            <a:endParaRPr lang="en-IN" sz="28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99EA468-A35A-DA4E-3DA8-2657CBE2ED23}"/>
              </a:ext>
            </a:extLst>
          </p:cNvPr>
          <p:cNvSpPr/>
          <p:nvPr/>
        </p:nvSpPr>
        <p:spPr>
          <a:xfrm>
            <a:off x="13551318" y="2469343"/>
            <a:ext cx="602247" cy="228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435AB-B72B-FF95-67E5-4602DA8E0380}"/>
              </a:ext>
            </a:extLst>
          </p:cNvPr>
          <p:cNvSpPr txBox="1"/>
          <p:nvPr/>
        </p:nvSpPr>
        <p:spPr>
          <a:xfrm>
            <a:off x="14283085" y="2392002"/>
            <a:ext cx="2404715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/>
              <a:t>Enter</a:t>
            </a:r>
            <a:r>
              <a:rPr lang="en-IN" b="1" dirty="0"/>
              <a:t> Your Email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DD995-903C-E57C-9054-8D0A91E01F4E}"/>
              </a:ext>
            </a:extLst>
          </p:cNvPr>
          <p:cNvSpPr txBox="1"/>
          <p:nvPr/>
        </p:nvSpPr>
        <p:spPr>
          <a:xfrm>
            <a:off x="12967353" y="2330447"/>
            <a:ext cx="55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512C97C-3E1D-4B60-FCCC-A950D4509A5A}"/>
              </a:ext>
            </a:extLst>
          </p:cNvPr>
          <p:cNvSpPr/>
          <p:nvPr/>
        </p:nvSpPr>
        <p:spPr>
          <a:xfrm>
            <a:off x="13494030" y="3898291"/>
            <a:ext cx="602247" cy="228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0223C6-70D7-1D75-1CD4-E4042FA1718C}"/>
              </a:ext>
            </a:extLst>
          </p:cNvPr>
          <p:cNvSpPr txBox="1"/>
          <p:nvPr/>
        </p:nvSpPr>
        <p:spPr>
          <a:xfrm>
            <a:off x="14181274" y="3811779"/>
            <a:ext cx="307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Enter </a:t>
            </a:r>
            <a:r>
              <a:rPr lang="en-IN" sz="2000" b="1" dirty="0"/>
              <a:t>Your</a:t>
            </a:r>
            <a:r>
              <a:rPr lang="en-IN" b="1" dirty="0"/>
              <a:t> Password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332102-F89A-D3DD-89BD-E46108F0A07E}"/>
              </a:ext>
            </a:extLst>
          </p:cNvPr>
          <p:cNvSpPr txBox="1"/>
          <p:nvPr/>
        </p:nvSpPr>
        <p:spPr>
          <a:xfrm>
            <a:off x="12995889" y="3737611"/>
            <a:ext cx="55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B4CE21-E336-E919-5879-6F88078D1D97}"/>
              </a:ext>
            </a:extLst>
          </p:cNvPr>
          <p:cNvSpPr/>
          <p:nvPr/>
        </p:nvSpPr>
        <p:spPr>
          <a:xfrm>
            <a:off x="11932325" y="5482080"/>
            <a:ext cx="1618993" cy="495229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8599D5D-991A-1E01-0297-DACC7D4891E9}"/>
              </a:ext>
            </a:extLst>
          </p:cNvPr>
          <p:cNvSpPr/>
          <p:nvPr/>
        </p:nvSpPr>
        <p:spPr>
          <a:xfrm>
            <a:off x="13579027" y="5615394"/>
            <a:ext cx="602247" cy="228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AD5FB7-95F5-4423-A7EF-63F7A05BD534}"/>
              </a:ext>
            </a:extLst>
          </p:cNvPr>
          <p:cNvSpPr txBox="1"/>
          <p:nvPr/>
        </p:nvSpPr>
        <p:spPr>
          <a:xfrm>
            <a:off x="11513225" y="5440382"/>
            <a:ext cx="55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574222-5576-A33B-8AA3-D361A11DCDC7}"/>
              </a:ext>
            </a:extLst>
          </p:cNvPr>
          <p:cNvSpPr txBox="1"/>
          <p:nvPr/>
        </p:nvSpPr>
        <p:spPr>
          <a:xfrm>
            <a:off x="14202056" y="5578200"/>
            <a:ext cx="214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You Can Reset Your Password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5E1D7-BE71-6BDA-45AB-D2A1AAD37DDD}"/>
              </a:ext>
            </a:extLst>
          </p:cNvPr>
          <p:cNvSpPr txBox="1"/>
          <p:nvPr/>
        </p:nvSpPr>
        <p:spPr>
          <a:xfrm>
            <a:off x="914400" y="194310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chemeClr val="bg1"/>
                </a:solidFill>
                <a:latin typeface="Arial Black" panose="020B0A04020102020204" pitchFamily="34" charset="0"/>
              </a:rPr>
              <a:t>Login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08270" cy="10271125"/>
          </a:xfrm>
          <a:custGeom>
            <a:avLst/>
            <a:gdLst/>
            <a:ahLst/>
            <a:cxnLst/>
            <a:rect l="l" t="t" r="r" b="b"/>
            <a:pathLst>
              <a:path w="5208270" h="10271125">
                <a:moveTo>
                  <a:pt x="5207793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5207793" y="0"/>
                </a:lnTo>
                <a:lnTo>
                  <a:pt x="5207793" y="10270925"/>
                </a:lnTo>
                <a:close/>
              </a:path>
            </a:pathLst>
          </a:custGeom>
          <a:solidFill>
            <a:srgbClr val="456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814229" y="9258300"/>
            <a:ext cx="4474210" cy="1028700"/>
            <a:chOff x="13814229" y="9258300"/>
            <a:chExt cx="4474210" cy="1028700"/>
          </a:xfrm>
        </p:grpSpPr>
        <p:sp>
          <p:nvSpPr>
            <p:cNvPr id="4" name="object 4"/>
            <p:cNvSpPr/>
            <p:nvPr/>
          </p:nvSpPr>
          <p:spPr>
            <a:xfrm>
              <a:off x="13814229" y="9258300"/>
              <a:ext cx="4474210" cy="1028700"/>
            </a:xfrm>
            <a:custGeom>
              <a:avLst/>
              <a:gdLst/>
              <a:ahLst/>
              <a:cxnLst/>
              <a:rect l="l" t="t" r="r" b="b"/>
              <a:pathLst>
                <a:path w="4474209" h="1028700">
                  <a:moveTo>
                    <a:pt x="4473770" y="1028699"/>
                  </a:moveTo>
                  <a:lnTo>
                    <a:pt x="0" y="1028699"/>
                  </a:lnTo>
                  <a:lnTo>
                    <a:pt x="1115995" y="0"/>
                  </a:lnTo>
                  <a:lnTo>
                    <a:pt x="4473770" y="0"/>
                  </a:lnTo>
                  <a:lnTo>
                    <a:pt x="4473770" y="1028699"/>
                  </a:lnTo>
                  <a:close/>
                </a:path>
              </a:pathLst>
            </a:custGeom>
            <a:solidFill>
              <a:srgbClr val="456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26685" y="9348742"/>
              <a:ext cx="1343024" cy="84772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6682" y="2524815"/>
            <a:ext cx="4228465" cy="3276600"/>
          </a:xfrm>
          <a:custGeom>
            <a:avLst/>
            <a:gdLst/>
            <a:ahLst/>
            <a:cxnLst/>
            <a:rect l="l" t="t" r="r" b="b"/>
            <a:pathLst>
              <a:path w="4228465" h="3276600">
                <a:moveTo>
                  <a:pt x="2284073" y="12700"/>
                </a:moveTo>
                <a:lnTo>
                  <a:pt x="1944093" y="12700"/>
                </a:lnTo>
                <a:lnTo>
                  <a:pt x="1998284" y="0"/>
                </a:lnTo>
                <a:lnTo>
                  <a:pt x="2229881" y="0"/>
                </a:lnTo>
                <a:lnTo>
                  <a:pt x="2284073" y="12700"/>
                </a:lnTo>
                <a:close/>
              </a:path>
              <a:path w="4228465" h="3276600">
                <a:moveTo>
                  <a:pt x="1888772" y="1955800"/>
                </a:moveTo>
                <a:lnTo>
                  <a:pt x="1469791" y="1955800"/>
                </a:lnTo>
                <a:lnTo>
                  <a:pt x="1516609" y="1943100"/>
                </a:lnTo>
                <a:lnTo>
                  <a:pt x="1614895" y="1917700"/>
                </a:lnTo>
                <a:lnTo>
                  <a:pt x="1719070" y="1892300"/>
                </a:lnTo>
                <a:lnTo>
                  <a:pt x="1719070" y="1803400"/>
                </a:lnTo>
                <a:lnTo>
                  <a:pt x="1681938" y="1778000"/>
                </a:lnTo>
                <a:lnTo>
                  <a:pt x="1646190" y="1752600"/>
                </a:lnTo>
                <a:lnTo>
                  <a:pt x="1611888" y="1714500"/>
                </a:lnTo>
                <a:lnTo>
                  <a:pt x="1579096" y="1689100"/>
                </a:lnTo>
                <a:lnTo>
                  <a:pt x="1547876" y="1651000"/>
                </a:lnTo>
                <a:lnTo>
                  <a:pt x="1518291" y="1612900"/>
                </a:lnTo>
                <a:lnTo>
                  <a:pt x="1490404" y="1574800"/>
                </a:lnTo>
                <a:lnTo>
                  <a:pt x="1464279" y="1524000"/>
                </a:lnTo>
                <a:lnTo>
                  <a:pt x="1439977" y="1485900"/>
                </a:lnTo>
                <a:lnTo>
                  <a:pt x="1417562" y="1435100"/>
                </a:lnTo>
                <a:lnTo>
                  <a:pt x="1397096" y="1384300"/>
                </a:lnTo>
                <a:lnTo>
                  <a:pt x="1378643" y="1333500"/>
                </a:lnTo>
                <a:lnTo>
                  <a:pt x="1362266" y="1282700"/>
                </a:lnTo>
                <a:lnTo>
                  <a:pt x="1348027" y="1219200"/>
                </a:lnTo>
                <a:lnTo>
                  <a:pt x="1337074" y="1181100"/>
                </a:lnTo>
                <a:lnTo>
                  <a:pt x="1327824" y="1130300"/>
                </a:lnTo>
                <a:lnTo>
                  <a:pt x="1320311" y="1079500"/>
                </a:lnTo>
                <a:lnTo>
                  <a:pt x="1314570" y="1028700"/>
                </a:lnTo>
                <a:lnTo>
                  <a:pt x="1310635" y="977900"/>
                </a:lnTo>
                <a:lnTo>
                  <a:pt x="1308541" y="927100"/>
                </a:lnTo>
                <a:lnTo>
                  <a:pt x="1308323" y="876300"/>
                </a:lnTo>
                <a:lnTo>
                  <a:pt x="1310014" y="825500"/>
                </a:lnTo>
                <a:lnTo>
                  <a:pt x="1313650" y="774700"/>
                </a:lnTo>
                <a:lnTo>
                  <a:pt x="1319264" y="723900"/>
                </a:lnTo>
                <a:lnTo>
                  <a:pt x="1327238" y="673100"/>
                </a:lnTo>
                <a:lnTo>
                  <a:pt x="1337381" y="622300"/>
                </a:lnTo>
                <a:lnTo>
                  <a:pt x="1349733" y="571500"/>
                </a:lnTo>
                <a:lnTo>
                  <a:pt x="1364334" y="520700"/>
                </a:lnTo>
                <a:lnTo>
                  <a:pt x="1381225" y="482600"/>
                </a:lnTo>
                <a:lnTo>
                  <a:pt x="1400445" y="431800"/>
                </a:lnTo>
                <a:lnTo>
                  <a:pt x="1422035" y="393700"/>
                </a:lnTo>
                <a:lnTo>
                  <a:pt x="1446036" y="342900"/>
                </a:lnTo>
                <a:lnTo>
                  <a:pt x="1472488" y="304800"/>
                </a:lnTo>
                <a:lnTo>
                  <a:pt x="1501430" y="266700"/>
                </a:lnTo>
                <a:lnTo>
                  <a:pt x="1530624" y="228600"/>
                </a:lnTo>
                <a:lnTo>
                  <a:pt x="1561933" y="203200"/>
                </a:lnTo>
                <a:lnTo>
                  <a:pt x="1595389" y="165100"/>
                </a:lnTo>
                <a:lnTo>
                  <a:pt x="1631023" y="139700"/>
                </a:lnTo>
                <a:lnTo>
                  <a:pt x="1668867" y="114300"/>
                </a:lnTo>
                <a:lnTo>
                  <a:pt x="1708952" y="88900"/>
                </a:lnTo>
                <a:lnTo>
                  <a:pt x="1751309" y="63500"/>
                </a:lnTo>
                <a:lnTo>
                  <a:pt x="1795970" y="50800"/>
                </a:lnTo>
                <a:lnTo>
                  <a:pt x="1842967" y="38100"/>
                </a:lnTo>
                <a:lnTo>
                  <a:pt x="1892331" y="12700"/>
                </a:lnTo>
                <a:lnTo>
                  <a:pt x="2335835" y="12700"/>
                </a:lnTo>
                <a:lnTo>
                  <a:pt x="2385199" y="38100"/>
                </a:lnTo>
                <a:lnTo>
                  <a:pt x="2432195" y="50800"/>
                </a:lnTo>
                <a:lnTo>
                  <a:pt x="2476857" y="63500"/>
                </a:lnTo>
                <a:lnTo>
                  <a:pt x="2519214" y="88900"/>
                </a:lnTo>
                <a:lnTo>
                  <a:pt x="2559299" y="114300"/>
                </a:lnTo>
                <a:lnTo>
                  <a:pt x="2597142" y="139700"/>
                </a:lnTo>
                <a:lnTo>
                  <a:pt x="2632777" y="165100"/>
                </a:lnTo>
                <a:lnTo>
                  <a:pt x="2054597" y="165100"/>
                </a:lnTo>
                <a:lnTo>
                  <a:pt x="1998469" y="177800"/>
                </a:lnTo>
                <a:lnTo>
                  <a:pt x="1945634" y="177800"/>
                </a:lnTo>
                <a:lnTo>
                  <a:pt x="1896028" y="190500"/>
                </a:lnTo>
                <a:lnTo>
                  <a:pt x="1849586" y="215900"/>
                </a:lnTo>
                <a:lnTo>
                  <a:pt x="1806243" y="228600"/>
                </a:lnTo>
                <a:lnTo>
                  <a:pt x="1765933" y="254000"/>
                </a:lnTo>
                <a:lnTo>
                  <a:pt x="1728593" y="279400"/>
                </a:lnTo>
                <a:lnTo>
                  <a:pt x="1694158" y="304800"/>
                </a:lnTo>
                <a:lnTo>
                  <a:pt x="1662561" y="342900"/>
                </a:lnTo>
                <a:lnTo>
                  <a:pt x="1633740" y="368300"/>
                </a:lnTo>
                <a:lnTo>
                  <a:pt x="1604786" y="406400"/>
                </a:lnTo>
                <a:lnTo>
                  <a:pt x="1579000" y="457200"/>
                </a:lnTo>
                <a:lnTo>
                  <a:pt x="1556316" y="495300"/>
                </a:lnTo>
                <a:lnTo>
                  <a:pt x="1536665" y="546100"/>
                </a:lnTo>
                <a:lnTo>
                  <a:pt x="1519980" y="596900"/>
                </a:lnTo>
                <a:lnTo>
                  <a:pt x="1506194" y="647700"/>
                </a:lnTo>
                <a:lnTo>
                  <a:pt x="1495239" y="698500"/>
                </a:lnTo>
                <a:lnTo>
                  <a:pt x="1487049" y="749300"/>
                </a:lnTo>
                <a:lnTo>
                  <a:pt x="1481464" y="800100"/>
                </a:lnTo>
                <a:lnTo>
                  <a:pt x="1478097" y="838200"/>
                </a:lnTo>
                <a:lnTo>
                  <a:pt x="1476893" y="889000"/>
                </a:lnTo>
                <a:lnTo>
                  <a:pt x="1477795" y="939800"/>
                </a:lnTo>
                <a:lnTo>
                  <a:pt x="1480749" y="990600"/>
                </a:lnTo>
                <a:lnTo>
                  <a:pt x="1485699" y="1041400"/>
                </a:lnTo>
                <a:lnTo>
                  <a:pt x="1492591" y="1092200"/>
                </a:lnTo>
                <a:lnTo>
                  <a:pt x="1501368" y="1143000"/>
                </a:lnTo>
                <a:lnTo>
                  <a:pt x="1511977" y="1181100"/>
                </a:lnTo>
                <a:lnTo>
                  <a:pt x="1526900" y="1244600"/>
                </a:lnTo>
                <a:lnTo>
                  <a:pt x="1544277" y="1295400"/>
                </a:lnTo>
                <a:lnTo>
                  <a:pt x="1564005" y="1346200"/>
                </a:lnTo>
                <a:lnTo>
                  <a:pt x="1585979" y="1397000"/>
                </a:lnTo>
                <a:lnTo>
                  <a:pt x="1610098" y="1447800"/>
                </a:lnTo>
                <a:lnTo>
                  <a:pt x="1636257" y="1485900"/>
                </a:lnTo>
                <a:lnTo>
                  <a:pt x="1664353" y="1524000"/>
                </a:lnTo>
                <a:lnTo>
                  <a:pt x="1694284" y="1562100"/>
                </a:lnTo>
                <a:lnTo>
                  <a:pt x="1725947" y="1600200"/>
                </a:lnTo>
                <a:lnTo>
                  <a:pt x="1759237" y="1625600"/>
                </a:lnTo>
                <a:lnTo>
                  <a:pt x="1794051" y="1651000"/>
                </a:lnTo>
                <a:lnTo>
                  <a:pt x="1830287" y="1663700"/>
                </a:lnTo>
                <a:lnTo>
                  <a:pt x="1853583" y="1676400"/>
                </a:lnTo>
                <a:lnTo>
                  <a:pt x="1872114" y="1701800"/>
                </a:lnTo>
                <a:lnTo>
                  <a:pt x="1884353" y="1714500"/>
                </a:lnTo>
                <a:lnTo>
                  <a:pt x="1888772" y="1739900"/>
                </a:lnTo>
                <a:lnTo>
                  <a:pt x="1888772" y="1955800"/>
                </a:lnTo>
                <a:close/>
              </a:path>
              <a:path w="4228465" h="3276600">
                <a:moveTo>
                  <a:pt x="3753871" y="3111500"/>
                </a:moveTo>
                <a:lnTo>
                  <a:pt x="3584833" y="3111500"/>
                </a:lnTo>
                <a:lnTo>
                  <a:pt x="3583361" y="3048000"/>
                </a:lnTo>
                <a:lnTo>
                  <a:pt x="3580952" y="2984500"/>
                </a:lnTo>
                <a:lnTo>
                  <a:pt x="3577475" y="2933700"/>
                </a:lnTo>
                <a:lnTo>
                  <a:pt x="3572800" y="2882900"/>
                </a:lnTo>
                <a:lnTo>
                  <a:pt x="3566799" y="2832100"/>
                </a:lnTo>
                <a:lnTo>
                  <a:pt x="3559342" y="2781300"/>
                </a:lnTo>
                <a:lnTo>
                  <a:pt x="3550298" y="2743200"/>
                </a:lnTo>
                <a:lnTo>
                  <a:pt x="3539538" y="2692400"/>
                </a:lnTo>
                <a:lnTo>
                  <a:pt x="3526933" y="2654300"/>
                </a:lnTo>
                <a:lnTo>
                  <a:pt x="3512353" y="2616200"/>
                </a:lnTo>
                <a:lnTo>
                  <a:pt x="3495667" y="2578100"/>
                </a:lnTo>
                <a:lnTo>
                  <a:pt x="3490874" y="2578100"/>
                </a:lnTo>
                <a:lnTo>
                  <a:pt x="3487038" y="2565400"/>
                </a:lnTo>
                <a:lnTo>
                  <a:pt x="3466530" y="2527300"/>
                </a:lnTo>
                <a:lnTo>
                  <a:pt x="3424434" y="2476500"/>
                </a:lnTo>
                <a:lnTo>
                  <a:pt x="3399791" y="2451100"/>
                </a:lnTo>
                <a:lnTo>
                  <a:pt x="3377080" y="2425700"/>
                </a:lnTo>
                <a:lnTo>
                  <a:pt x="3352583" y="2400300"/>
                </a:lnTo>
                <a:lnTo>
                  <a:pt x="3326245" y="2387600"/>
                </a:lnTo>
                <a:lnTo>
                  <a:pt x="3298014" y="2362200"/>
                </a:lnTo>
                <a:lnTo>
                  <a:pt x="3267839" y="2349500"/>
                </a:lnTo>
                <a:lnTo>
                  <a:pt x="3235666" y="2324100"/>
                </a:lnTo>
                <a:lnTo>
                  <a:pt x="3201444" y="2311400"/>
                </a:lnTo>
                <a:lnTo>
                  <a:pt x="3165119" y="2286000"/>
                </a:lnTo>
                <a:lnTo>
                  <a:pt x="3126640" y="2273300"/>
                </a:lnTo>
                <a:lnTo>
                  <a:pt x="3085954" y="2247900"/>
                </a:lnTo>
                <a:lnTo>
                  <a:pt x="3043009" y="2235200"/>
                </a:lnTo>
                <a:lnTo>
                  <a:pt x="2997752" y="2222500"/>
                </a:lnTo>
                <a:lnTo>
                  <a:pt x="2950131" y="2197100"/>
                </a:lnTo>
                <a:lnTo>
                  <a:pt x="2900093" y="2184400"/>
                </a:lnTo>
                <a:lnTo>
                  <a:pt x="2847586" y="2159000"/>
                </a:lnTo>
                <a:lnTo>
                  <a:pt x="2792558" y="2146300"/>
                </a:lnTo>
                <a:lnTo>
                  <a:pt x="2734957" y="2133600"/>
                </a:lnTo>
                <a:lnTo>
                  <a:pt x="2674729" y="2108200"/>
                </a:lnTo>
                <a:lnTo>
                  <a:pt x="2611822" y="2095500"/>
                </a:lnTo>
                <a:lnTo>
                  <a:pt x="2546185" y="2070100"/>
                </a:lnTo>
                <a:lnTo>
                  <a:pt x="2477764" y="2057400"/>
                </a:lnTo>
                <a:lnTo>
                  <a:pt x="2406507" y="2032000"/>
                </a:lnTo>
                <a:lnTo>
                  <a:pt x="2379841" y="2019300"/>
                </a:lnTo>
                <a:lnTo>
                  <a:pt x="2358569" y="2006600"/>
                </a:lnTo>
                <a:lnTo>
                  <a:pt x="2344487" y="1981200"/>
                </a:lnTo>
                <a:lnTo>
                  <a:pt x="2339393" y="1955800"/>
                </a:lnTo>
                <a:lnTo>
                  <a:pt x="2339393" y="1739900"/>
                </a:lnTo>
                <a:lnTo>
                  <a:pt x="2354014" y="1701800"/>
                </a:lnTo>
                <a:lnTo>
                  <a:pt x="2393084" y="1663700"/>
                </a:lnTo>
                <a:lnTo>
                  <a:pt x="2430001" y="1651000"/>
                </a:lnTo>
                <a:lnTo>
                  <a:pt x="2465422" y="1625600"/>
                </a:lnTo>
                <a:lnTo>
                  <a:pt x="2499253" y="1600200"/>
                </a:lnTo>
                <a:lnTo>
                  <a:pt x="2531395" y="1562100"/>
                </a:lnTo>
                <a:lnTo>
                  <a:pt x="2561754" y="1536700"/>
                </a:lnTo>
                <a:lnTo>
                  <a:pt x="2590231" y="1485900"/>
                </a:lnTo>
                <a:lnTo>
                  <a:pt x="2616731" y="1447800"/>
                </a:lnTo>
                <a:lnTo>
                  <a:pt x="2641157" y="1397000"/>
                </a:lnTo>
                <a:lnTo>
                  <a:pt x="2663412" y="1346200"/>
                </a:lnTo>
                <a:lnTo>
                  <a:pt x="2683400" y="1295400"/>
                </a:lnTo>
                <a:lnTo>
                  <a:pt x="2701025" y="1244600"/>
                </a:lnTo>
                <a:lnTo>
                  <a:pt x="2716189" y="1181100"/>
                </a:lnTo>
                <a:lnTo>
                  <a:pt x="2726797" y="1143000"/>
                </a:lnTo>
                <a:lnTo>
                  <a:pt x="2735575" y="1092200"/>
                </a:lnTo>
                <a:lnTo>
                  <a:pt x="2742466" y="1041400"/>
                </a:lnTo>
                <a:lnTo>
                  <a:pt x="2747417" y="990600"/>
                </a:lnTo>
                <a:lnTo>
                  <a:pt x="2750371" y="939800"/>
                </a:lnTo>
                <a:lnTo>
                  <a:pt x="2751273" y="889000"/>
                </a:lnTo>
                <a:lnTo>
                  <a:pt x="2750068" y="838200"/>
                </a:lnTo>
                <a:lnTo>
                  <a:pt x="2746701" y="800100"/>
                </a:lnTo>
                <a:lnTo>
                  <a:pt x="2741117" y="749300"/>
                </a:lnTo>
                <a:lnTo>
                  <a:pt x="2732926" y="698500"/>
                </a:lnTo>
                <a:lnTo>
                  <a:pt x="2721972" y="647700"/>
                </a:lnTo>
                <a:lnTo>
                  <a:pt x="2708186" y="596900"/>
                </a:lnTo>
                <a:lnTo>
                  <a:pt x="2691501" y="546100"/>
                </a:lnTo>
                <a:lnTo>
                  <a:pt x="2671850" y="495300"/>
                </a:lnTo>
                <a:lnTo>
                  <a:pt x="2649165" y="457200"/>
                </a:lnTo>
                <a:lnTo>
                  <a:pt x="2623380" y="406400"/>
                </a:lnTo>
                <a:lnTo>
                  <a:pt x="2594426" y="368300"/>
                </a:lnTo>
                <a:lnTo>
                  <a:pt x="2565604" y="342900"/>
                </a:lnTo>
                <a:lnTo>
                  <a:pt x="2534008" y="304800"/>
                </a:lnTo>
                <a:lnTo>
                  <a:pt x="2499572" y="279400"/>
                </a:lnTo>
                <a:lnTo>
                  <a:pt x="2462232" y="254000"/>
                </a:lnTo>
                <a:lnTo>
                  <a:pt x="2421923" y="228600"/>
                </a:lnTo>
                <a:lnTo>
                  <a:pt x="2378580" y="215900"/>
                </a:lnTo>
                <a:lnTo>
                  <a:pt x="2332137" y="190500"/>
                </a:lnTo>
                <a:lnTo>
                  <a:pt x="2282531" y="177800"/>
                </a:lnTo>
                <a:lnTo>
                  <a:pt x="2229697" y="177800"/>
                </a:lnTo>
                <a:lnTo>
                  <a:pt x="2173569" y="165100"/>
                </a:lnTo>
                <a:lnTo>
                  <a:pt x="2632777" y="165100"/>
                </a:lnTo>
                <a:lnTo>
                  <a:pt x="2666232" y="203200"/>
                </a:lnTo>
                <a:lnTo>
                  <a:pt x="2697542" y="228600"/>
                </a:lnTo>
                <a:lnTo>
                  <a:pt x="2726735" y="266700"/>
                </a:lnTo>
                <a:lnTo>
                  <a:pt x="2755678" y="304800"/>
                </a:lnTo>
                <a:lnTo>
                  <a:pt x="2782129" y="342900"/>
                </a:lnTo>
                <a:lnTo>
                  <a:pt x="2806130" y="393700"/>
                </a:lnTo>
                <a:lnTo>
                  <a:pt x="2827721" y="431800"/>
                </a:lnTo>
                <a:lnTo>
                  <a:pt x="2846941" y="482600"/>
                </a:lnTo>
                <a:lnTo>
                  <a:pt x="2863832" y="520700"/>
                </a:lnTo>
                <a:lnTo>
                  <a:pt x="2878433" y="571500"/>
                </a:lnTo>
                <a:lnTo>
                  <a:pt x="2890785" y="622300"/>
                </a:lnTo>
                <a:lnTo>
                  <a:pt x="2900927" y="673100"/>
                </a:lnTo>
                <a:lnTo>
                  <a:pt x="2908901" y="723900"/>
                </a:lnTo>
                <a:lnTo>
                  <a:pt x="2914516" y="774700"/>
                </a:lnTo>
                <a:lnTo>
                  <a:pt x="2918152" y="825500"/>
                </a:lnTo>
                <a:lnTo>
                  <a:pt x="2919843" y="876300"/>
                </a:lnTo>
                <a:lnTo>
                  <a:pt x="2919624" y="927100"/>
                </a:lnTo>
                <a:lnTo>
                  <a:pt x="2917530" y="977900"/>
                </a:lnTo>
                <a:lnTo>
                  <a:pt x="2913596" y="1028700"/>
                </a:lnTo>
                <a:lnTo>
                  <a:pt x="2907854" y="1079500"/>
                </a:lnTo>
                <a:lnTo>
                  <a:pt x="2900342" y="1130300"/>
                </a:lnTo>
                <a:lnTo>
                  <a:pt x="2891091" y="1181100"/>
                </a:lnTo>
                <a:lnTo>
                  <a:pt x="2880138" y="1219200"/>
                </a:lnTo>
                <a:lnTo>
                  <a:pt x="2865899" y="1282700"/>
                </a:lnTo>
                <a:lnTo>
                  <a:pt x="2849522" y="1333500"/>
                </a:lnTo>
                <a:lnTo>
                  <a:pt x="2831069" y="1384300"/>
                </a:lnTo>
                <a:lnTo>
                  <a:pt x="2810604" y="1435100"/>
                </a:lnTo>
                <a:lnTo>
                  <a:pt x="2788189" y="1485900"/>
                </a:lnTo>
                <a:lnTo>
                  <a:pt x="2763887" y="1524000"/>
                </a:lnTo>
                <a:lnTo>
                  <a:pt x="2737761" y="1574800"/>
                </a:lnTo>
                <a:lnTo>
                  <a:pt x="2709875" y="1612900"/>
                </a:lnTo>
                <a:lnTo>
                  <a:pt x="2680290" y="1651000"/>
                </a:lnTo>
                <a:lnTo>
                  <a:pt x="2649070" y="1689100"/>
                </a:lnTo>
                <a:lnTo>
                  <a:pt x="2616277" y="1714500"/>
                </a:lnTo>
                <a:lnTo>
                  <a:pt x="2581976" y="1752600"/>
                </a:lnTo>
                <a:lnTo>
                  <a:pt x="2546227" y="1778000"/>
                </a:lnTo>
                <a:lnTo>
                  <a:pt x="2509095" y="1803400"/>
                </a:lnTo>
                <a:lnTo>
                  <a:pt x="2509095" y="1892300"/>
                </a:lnTo>
                <a:lnTo>
                  <a:pt x="2613271" y="1917700"/>
                </a:lnTo>
                <a:lnTo>
                  <a:pt x="2711556" y="1943100"/>
                </a:lnTo>
                <a:lnTo>
                  <a:pt x="2758375" y="1955800"/>
                </a:lnTo>
                <a:lnTo>
                  <a:pt x="3264724" y="1955800"/>
                </a:lnTo>
                <a:lnTo>
                  <a:pt x="3245054" y="1968500"/>
                </a:lnTo>
                <a:lnTo>
                  <a:pt x="3219542" y="1981200"/>
                </a:lnTo>
                <a:lnTo>
                  <a:pt x="3161806" y="1993900"/>
                </a:lnTo>
                <a:lnTo>
                  <a:pt x="3107846" y="2019300"/>
                </a:lnTo>
                <a:lnTo>
                  <a:pt x="3057480" y="2032000"/>
                </a:lnTo>
                <a:lnTo>
                  <a:pt x="3010531" y="2044700"/>
                </a:lnTo>
                <a:lnTo>
                  <a:pt x="3067732" y="2070100"/>
                </a:lnTo>
                <a:lnTo>
                  <a:pt x="3121948" y="2082800"/>
                </a:lnTo>
                <a:lnTo>
                  <a:pt x="3173267" y="2108200"/>
                </a:lnTo>
                <a:lnTo>
                  <a:pt x="3221779" y="2133600"/>
                </a:lnTo>
                <a:lnTo>
                  <a:pt x="3267575" y="2146300"/>
                </a:lnTo>
                <a:lnTo>
                  <a:pt x="3310745" y="2171700"/>
                </a:lnTo>
                <a:lnTo>
                  <a:pt x="3351378" y="2197100"/>
                </a:lnTo>
                <a:lnTo>
                  <a:pt x="3389564" y="2222500"/>
                </a:lnTo>
                <a:lnTo>
                  <a:pt x="3425393" y="2247900"/>
                </a:lnTo>
                <a:lnTo>
                  <a:pt x="3458955" y="2273300"/>
                </a:lnTo>
                <a:lnTo>
                  <a:pt x="3490339" y="2298700"/>
                </a:lnTo>
                <a:lnTo>
                  <a:pt x="3519637" y="2324100"/>
                </a:lnTo>
                <a:lnTo>
                  <a:pt x="3571050" y="2387600"/>
                </a:lnTo>
                <a:lnTo>
                  <a:pt x="3593656" y="2413000"/>
                </a:lnTo>
                <a:lnTo>
                  <a:pt x="3614555" y="2451100"/>
                </a:lnTo>
                <a:lnTo>
                  <a:pt x="4226912" y="2451100"/>
                </a:lnTo>
                <a:lnTo>
                  <a:pt x="4227413" y="2463800"/>
                </a:lnTo>
                <a:lnTo>
                  <a:pt x="4228166" y="2527300"/>
                </a:lnTo>
                <a:lnTo>
                  <a:pt x="4221455" y="2565400"/>
                </a:lnTo>
                <a:lnTo>
                  <a:pt x="4176393" y="2603500"/>
                </a:lnTo>
                <a:lnTo>
                  <a:pt x="4143794" y="2616200"/>
                </a:lnTo>
                <a:lnTo>
                  <a:pt x="3692215" y="2616200"/>
                </a:lnTo>
                <a:lnTo>
                  <a:pt x="3703713" y="2654300"/>
                </a:lnTo>
                <a:lnTo>
                  <a:pt x="3713809" y="2692400"/>
                </a:lnTo>
                <a:lnTo>
                  <a:pt x="3722581" y="2730500"/>
                </a:lnTo>
                <a:lnTo>
                  <a:pt x="3730104" y="2781300"/>
                </a:lnTo>
                <a:lnTo>
                  <a:pt x="3736455" y="2819400"/>
                </a:lnTo>
                <a:lnTo>
                  <a:pt x="3741711" y="2870200"/>
                </a:lnTo>
                <a:lnTo>
                  <a:pt x="3745949" y="2921000"/>
                </a:lnTo>
                <a:lnTo>
                  <a:pt x="3749244" y="2971800"/>
                </a:lnTo>
                <a:lnTo>
                  <a:pt x="3751673" y="3022600"/>
                </a:lnTo>
                <a:lnTo>
                  <a:pt x="3753314" y="3073400"/>
                </a:lnTo>
                <a:lnTo>
                  <a:pt x="3753871" y="3111500"/>
                </a:lnTo>
                <a:close/>
              </a:path>
              <a:path w="4228465" h="3276600">
                <a:moveTo>
                  <a:pt x="3703166" y="3276600"/>
                </a:moveTo>
                <a:lnTo>
                  <a:pt x="525000" y="3276600"/>
                </a:lnTo>
                <a:lnTo>
                  <a:pt x="498199" y="3251200"/>
                </a:lnTo>
                <a:lnTo>
                  <a:pt x="480207" y="3225800"/>
                </a:lnTo>
                <a:lnTo>
                  <a:pt x="473631" y="3200400"/>
                </a:lnTo>
                <a:lnTo>
                  <a:pt x="473923" y="3136900"/>
                </a:lnTo>
                <a:lnTo>
                  <a:pt x="474852" y="3073400"/>
                </a:lnTo>
                <a:lnTo>
                  <a:pt x="476492" y="3022600"/>
                </a:lnTo>
                <a:lnTo>
                  <a:pt x="478922" y="2971800"/>
                </a:lnTo>
                <a:lnTo>
                  <a:pt x="482217" y="2921000"/>
                </a:lnTo>
                <a:lnTo>
                  <a:pt x="486454" y="2870200"/>
                </a:lnTo>
                <a:lnTo>
                  <a:pt x="491710" y="2819400"/>
                </a:lnTo>
                <a:lnTo>
                  <a:pt x="498062" y="2781300"/>
                </a:lnTo>
                <a:lnTo>
                  <a:pt x="505585" y="2730500"/>
                </a:lnTo>
                <a:lnTo>
                  <a:pt x="514356" y="2692400"/>
                </a:lnTo>
                <a:lnTo>
                  <a:pt x="524453" y="2654300"/>
                </a:lnTo>
                <a:lnTo>
                  <a:pt x="535951" y="2616200"/>
                </a:lnTo>
                <a:lnTo>
                  <a:pt x="84371" y="2616200"/>
                </a:lnTo>
                <a:lnTo>
                  <a:pt x="51773" y="2603500"/>
                </a:lnTo>
                <a:lnTo>
                  <a:pt x="24927" y="2590800"/>
                </a:lnTo>
                <a:lnTo>
                  <a:pt x="6711" y="2565400"/>
                </a:lnTo>
                <a:lnTo>
                  <a:pt x="0" y="2527300"/>
                </a:lnTo>
                <a:lnTo>
                  <a:pt x="752" y="2463800"/>
                </a:lnTo>
                <a:lnTo>
                  <a:pt x="3259" y="2400300"/>
                </a:lnTo>
                <a:lnTo>
                  <a:pt x="7895" y="2349500"/>
                </a:lnTo>
                <a:lnTo>
                  <a:pt x="15033" y="2298700"/>
                </a:lnTo>
                <a:lnTo>
                  <a:pt x="25047" y="2247900"/>
                </a:lnTo>
                <a:lnTo>
                  <a:pt x="38312" y="2209800"/>
                </a:lnTo>
                <a:lnTo>
                  <a:pt x="55201" y="2171700"/>
                </a:lnTo>
                <a:lnTo>
                  <a:pt x="76087" y="2133600"/>
                </a:lnTo>
                <a:lnTo>
                  <a:pt x="101346" y="2095500"/>
                </a:lnTo>
                <a:lnTo>
                  <a:pt x="131351" y="2057400"/>
                </a:lnTo>
                <a:lnTo>
                  <a:pt x="187864" y="2019300"/>
                </a:lnTo>
                <a:lnTo>
                  <a:pt x="220765" y="1993900"/>
                </a:lnTo>
                <a:lnTo>
                  <a:pt x="257032" y="1968500"/>
                </a:lnTo>
                <a:lnTo>
                  <a:pt x="296870" y="1955800"/>
                </a:lnTo>
                <a:lnTo>
                  <a:pt x="340480" y="1930400"/>
                </a:lnTo>
                <a:lnTo>
                  <a:pt x="388067" y="1917700"/>
                </a:lnTo>
                <a:lnTo>
                  <a:pt x="439833" y="1892300"/>
                </a:lnTo>
                <a:lnTo>
                  <a:pt x="495982" y="1879600"/>
                </a:lnTo>
                <a:lnTo>
                  <a:pt x="556717" y="1854200"/>
                </a:lnTo>
                <a:lnTo>
                  <a:pt x="622240" y="1841500"/>
                </a:lnTo>
                <a:lnTo>
                  <a:pt x="587408" y="1803400"/>
                </a:lnTo>
                <a:lnTo>
                  <a:pt x="555378" y="1778000"/>
                </a:lnTo>
                <a:lnTo>
                  <a:pt x="526366" y="1739900"/>
                </a:lnTo>
                <a:lnTo>
                  <a:pt x="500591" y="1689100"/>
                </a:lnTo>
                <a:lnTo>
                  <a:pt x="478271" y="1638300"/>
                </a:lnTo>
                <a:lnTo>
                  <a:pt x="459624" y="1587500"/>
                </a:lnTo>
                <a:lnTo>
                  <a:pt x="444868" y="1536700"/>
                </a:lnTo>
                <a:lnTo>
                  <a:pt x="434068" y="1485900"/>
                </a:lnTo>
                <a:lnTo>
                  <a:pt x="427042" y="1435100"/>
                </a:lnTo>
                <a:lnTo>
                  <a:pt x="423882" y="1384300"/>
                </a:lnTo>
                <a:lnTo>
                  <a:pt x="424680" y="1320800"/>
                </a:lnTo>
                <a:lnTo>
                  <a:pt x="429528" y="1270000"/>
                </a:lnTo>
                <a:lnTo>
                  <a:pt x="439445" y="1219200"/>
                </a:lnTo>
                <a:lnTo>
                  <a:pt x="454333" y="1168400"/>
                </a:lnTo>
                <a:lnTo>
                  <a:pt x="474329" y="1117600"/>
                </a:lnTo>
                <a:lnTo>
                  <a:pt x="499571" y="1066800"/>
                </a:lnTo>
                <a:lnTo>
                  <a:pt x="530198" y="1016000"/>
                </a:lnTo>
                <a:lnTo>
                  <a:pt x="559693" y="990600"/>
                </a:lnTo>
                <a:lnTo>
                  <a:pt x="592863" y="952500"/>
                </a:lnTo>
                <a:lnTo>
                  <a:pt x="629785" y="927100"/>
                </a:lnTo>
                <a:lnTo>
                  <a:pt x="670538" y="901700"/>
                </a:lnTo>
                <a:lnTo>
                  <a:pt x="715201" y="889000"/>
                </a:lnTo>
                <a:lnTo>
                  <a:pt x="763853" y="876300"/>
                </a:lnTo>
                <a:lnTo>
                  <a:pt x="816572" y="863600"/>
                </a:lnTo>
                <a:lnTo>
                  <a:pt x="930302" y="863600"/>
                </a:lnTo>
                <a:lnTo>
                  <a:pt x="983021" y="876300"/>
                </a:lnTo>
                <a:lnTo>
                  <a:pt x="1031673" y="889000"/>
                </a:lnTo>
                <a:lnTo>
                  <a:pt x="1076336" y="901700"/>
                </a:lnTo>
                <a:lnTo>
                  <a:pt x="1117090" y="927100"/>
                </a:lnTo>
                <a:lnTo>
                  <a:pt x="1154012" y="952500"/>
                </a:lnTo>
                <a:lnTo>
                  <a:pt x="1187181" y="990600"/>
                </a:lnTo>
                <a:lnTo>
                  <a:pt x="1216676" y="1016000"/>
                </a:lnTo>
                <a:lnTo>
                  <a:pt x="1224333" y="1028700"/>
                </a:lnTo>
                <a:lnTo>
                  <a:pt x="873437" y="1028700"/>
                </a:lnTo>
                <a:lnTo>
                  <a:pt x="817721" y="1041400"/>
                </a:lnTo>
                <a:lnTo>
                  <a:pt x="768954" y="1054100"/>
                </a:lnTo>
                <a:lnTo>
                  <a:pt x="726953" y="1066800"/>
                </a:lnTo>
                <a:lnTo>
                  <a:pt x="691532" y="1092200"/>
                </a:lnTo>
                <a:lnTo>
                  <a:pt x="662508" y="1130300"/>
                </a:lnTo>
                <a:lnTo>
                  <a:pt x="638015" y="1168400"/>
                </a:lnTo>
                <a:lnTo>
                  <a:pt x="619004" y="1206500"/>
                </a:lnTo>
                <a:lnTo>
                  <a:pt x="605207" y="1244600"/>
                </a:lnTo>
                <a:lnTo>
                  <a:pt x="596353" y="1295400"/>
                </a:lnTo>
                <a:lnTo>
                  <a:pt x="592368" y="1346200"/>
                </a:lnTo>
                <a:lnTo>
                  <a:pt x="593237" y="1397000"/>
                </a:lnTo>
                <a:lnTo>
                  <a:pt x="598780" y="1447800"/>
                </a:lnTo>
                <a:lnTo>
                  <a:pt x="608817" y="1498600"/>
                </a:lnTo>
                <a:lnTo>
                  <a:pt x="626765" y="1562100"/>
                </a:lnTo>
                <a:lnTo>
                  <a:pt x="650236" y="1612900"/>
                </a:lnTo>
                <a:lnTo>
                  <a:pt x="678539" y="1663700"/>
                </a:lnTo>
                <a:lnTo>
                  <a:pt x="710983" y="1689100"/>
                </a:lnTo>
                <a:lnTo>
                  <a:pt x="746880" y="1714500"/>
                </a:lnTo>
                <a:lnTo>
                  <a:pt x="769426" y="1727200"/>
                </a:lnTo>
                <a:lnTo>
                  <a:pt x="786309" y="1752600"/>
                </a:lnTo>
                <a:lnTo>
                  <a:pt x="796900" y="1765300"/>
                </a:lnTo>
                <a:lnTo>
                  <a:pt x="800571" y="1790700"/>
                </a:lnTo>
                <a:lnTo>
                  <a:pt x="800571" y="1905000"/>
                </a:lnTo>
                <a:lnTo>
                  <a:pt x="781395" y="1955800"/>
                </a:lnTo>
                <a:lnTo>
                  <a:pt x="733457" y="1981200"/>
                </a:lnTo>
                <a:lnTo>
                  <a:pt x="658369" y="2006600"/>
                </a:lnTo>
                <a:lnTo>
                  <a:pt x="589972" y="2019300"/>
                </a:lnTo>
                <a:lnTo>
                  <a:pt x="527994" y="2044700"/>
                </a:lnTo>
                <a:lnTo>
                  <a:pt x="472166" y="2057400"/>
                </a:lnTo>
                <a:lnTo>
                  <a:pt x="422217" y="2082800"/>
                </a:lnTo>
                <a:lnTo>
                  <a:pt x="377877" y="2095500"/>
                </a:lnTo>
                <a:lnTo>
                  <a:pt x="338875" y="2120900"/>
                </a:lnTo>
                <a:lnTo>
                  <a:pt x="304941" y="2133600"/>
                </a:lnTo>
                <a:lnTo>
                  <a:pt x="275805" y="2159000"/>
                </a:lnTo>
                <a:lnTo>
                  <a:pt x="251197" y="2184400"/>
                </a:lnTo>
                <a:lnTo>
                  <a:pt x="225923" y="2209800"/>
                </a:lnTo>
                <a:lnTo>
                  <a:pt x="206241" y="2247900"/>
                </a:lnTo>
                <a:lnTo>
                  <a:pt x="191513" y="2286000"/>
                </a:lnTo>
                <a:lnTo>
                  <a:pt x="181100" y="2336800"/>
                </a:lnTo>
                <a:lnTo>
                  <a:pt x="174362" y="2387600"/>
                </a:lnTo>
                <a:lnTo>
                  <a:pt x="170660" y="2451100"/>
                </a:lnTo>
                <a:lnTo>
                  <a:pt x="828375" y="2451100"/>
                </a:lnTo>
                <a:lnTo>
                  <a:pt x="803732" y="2476500"/>
                </a:lnTo>
                <a:lnTo>
                  <a:pt x="781515" y="2501900"/>
                </a:lnTo>
                <a:lnTo>
                  <a:pt x="761636" y="2527300"/>
                </a:lnTo>
                <a:lnTo>
                  <a:pt x="744003" y="2552700"/>
                </a:lnTo>
                <a:lnTo>
                  <a:pt x="741127" y="2565400"/>
                </a:lnTo>
                <a:lnTo>
                  <a:pt x="737292" y="2578100"/>
                </a:lnTo>
                <a:lnTo>
                  <a:pt x="732498" y="2578100"/>
                </a:lnTo>
                <a:lnTo>
                  <a:pt x="715813" y="2616200"/>
                </a:lnTo>
                <a:lnTo>
                  <a:pt x="701233" y="2654300"/>
                </a:lnTo>
                <a:lnTo>
                  <a:pt x="688628" y="2692400"/>
                </a:lnTo>
                <a:lnTo>
                  <a:pt x="677868" y="2743200"/>
                </a:lnTo>
                <a:lnTo>
                  <a:pt x="668824" y="2781300"/>
                </a:lnTo>
                <a:lnTo>
                  <a:pt x="661366" y="2832100"/>
                </a:lnTo>
                <a:lnTo>
                  <a:pt x="655365" y="2882900"/>
                </a:lnTo>
                <a:lnTo>
                  <a:pt x="650691" y="2933700"/>
                </a:lnTo>
                <a:lnTo>
                  <a:pt x="647214" y="2984500"/>
                </a:lnTo>
                <a:lnTo>
                  <a:pt x="644804" y="3048000"/>
                </a:lnTo>
                <a:lnTo>
                  <a:pt x="643333" y="3111500"/>
                </a:lnTo>
                <a:lnTo>
                  <a:pt x="3753871" y="3111500"/>
                </a:lnTo>
                <a:lnTo>
                  <a:pt x="3754242" y="3136900"/>
                </a:lnTo>
                <a:lnTo>
                  <a:pt x="3754535" y="3200400"/>
                </a:lnTo>
                <a:lnTo>
                  <a:pt x="3747958" y="3225800"/>
                </a:lnTo>
                <a:lnTo>
                  <a:pt x="3729966" y="3251200"/>
                </a:lnTo>
                <a:lnTo>
                  <a:pt x="3703166" y="3276600"/>
                </a:lnTo>
                <a:close/>
              </a:path>
              <a:path w="4228465" h="3276600">
                <a:moveTo>
                  <a:pt x="3264724" y="1955800"/>
                </a:moveTo>
                <a:lnTo>
                  <a:pt x="2758375" y="1955800"/>
                </a:lnTo>
                <a:lnTo>
                  <a:pt x="2794194" y="1943100"/>
                </a:lnTo>
                <a:lnTo>
                  <a:pt x="2832799" y="1930400"/>
                </a:lnTo>
                <a:lnTo>
                  <a:pt x="2874461" y="1905000"/>
                </a:lnTo>
                <a:lnTo>
                  <a:pt x="2919448" y="1892300"/>
                </a:lnTo>
                <a:lnTo>
                  <a:pt x="2961139" y="1879600"/>
                </a:lnTo>
                <a:lnTo>
                  <a:pt x="3005617" y="1866900"/>
                </a:lnTo>
                <a:lnTo>
                  <a:pt x="3052791" y="1854200"/>
                </a:lnTo>
                <a:lnTo>
                  <a:pt x="3102573" y="1841500"/>
                </a:lnTo>
                <a:lnTo>
                  <a:pt x="3067794" y="1803400"/>
                </a:lnTo>
                <a:lnTo>
                  <a:pt x="3035900" y="1778000"/>
                </a:lnTo>
                <a:lnTo>
                  <a:pt x="3007076" y="1739900"/>
                </a:lnTo>
                <a:lnTo>
                  <a:pt x="2981505" y="1689100"/>
                </a:lnTo>
                <a:lnTo>
                  <a:pt x="2959372" y="1638300"/>
                </a:lnTo>
                <a:lnTo>
                  <a:pt x="2940862" y="1587500"/>
                </a:lnTo>
                <a:lnTo>
                  <a:pt x="2926159" y="1536700"/>
                </a:lnTo>
                <a:lnTo>
                  <a:pt x="2915268" y="1485900"/>
                </a:lnTo>
                <a:lnTo>
                  <a:pt x="2908058" y="1435100"/>
                </a:lnTo>
                <a:lnTo>
                  <a:pt x="2904760" y="1384300"/>
                </a:lnTo>
                <a:lnTo>
                  <a:pt x="2905603" y="1320800"/>
                </a:lnTo>
                <a:lnTo>
                  <a:pt x="2910819" y="1270000"/>
                </a:lnTo>
                <a:lnTo>
                  <a:pt x="2920736" y="1219200"/>
                </a:lnTo>
                <a:lnTo>
                  <a:pt x="2935624" y="1168400"/>
                </a:lnTo>
                <a:lnTo>
                  <a:pt x="2955620" y="1117600"/>
                </a:lnTo>
                <a:lnTo>
                  <a:pt x="2980863" y="1066800"/>
                </a:lnTo>
                <a:lnTo>
                  <a:pt x="3011490" y="1016000"/>
                </a:lnTo>
                <a:lnTo>
                  <a:pt x="3040985" y="990600"/>
                </a:lnTo>
                <a:lnTo>
                  <a:pt x="3074154" y="952500"/>
                </a:lnTo>
                <a:lnTo>
                  <a:pt x="3111076" y="927100"/>
                </a:lnTo>
                <a:lnTo>
                  <a:pt x="3151829" y="901700"/>
                </a:lnTo>
                <a:lnTo>
                  <a:pt x="3196492" y="889000"/>
                </a:lnTo>
                <a:lnTo>
                  <a:pt x="3245144" y="876300"/>
                </a:lnTo>
                <a:lnTo>
                  <a:pt x="3297863" y="863600"/>
                </a:lnTo>
                <a:lnTo>
                  <a:pt x="3411594" y="863600"/>
                </a:lnTo>
                <a:lnTo>
                  <a:pt x="3464313" y="876300"/>
                </a:lnTo>
                <a:lnTo>
                  <a:pt x="3512965" y="889000"/>
                </a:lnTo>
                <a:lnTo>
                  <a:pt x="3557628" y="901700"/>
                </a:lnTo>
                <a:lnTo>
                  <a:pt x="3598381" y="927100"/>
                </a:lnTo>
                <a:lnTo>
                  <a:pt x="3635303" y="952500"/>
                </a:lnTo>
                <a:lnTo>
                  <a:pt x="3668472" y="990600"/>
                </a:lnTo>
                <a:lnTo>
                  <a:pt x="3697967" y="1016000"/>
                </a:lnTo>
                <a:lnTo>
                  <a:pt x="3705624" y="1028700"/>
                </a:lnTo>
                <a:lnTo>
                  <a:pt x="3354728" y="1028700"/>
                </a:lnTo>
                <a:lnTo>
                  <a:pt x="3298644" y="1041400"/>
                </a:lnTo>
                <a:lnTo>
                  <a:pt x="3249832" y="1054100"/>
                </a:lnTo>
                <a:lnTo>
                  <a:pt x="3207968" y="1066800"/>
                </a:lnTo>
                <a:lnTo>
                  <a:pt x="3172731" y="1092200"/>
                </a:lnTo>
                <a:lnTo>
                  <a:pt x="3143800" y="1130300"/>
                </a:lnTo>
                <a:lnTo>
                  <a:pt x="3119306" y="1168400"/>
                </a:lnTo>
                <a:lnTo>
                  <a:pt x="3100295" y="1206500"/>
                </a:lnTo>
                <a:lnTo>
                  <a:pt x="3086498" y="1244600"/>
                </a:lnTo>
                <a:lnTo>
                  <a:pt x="3077645" y="1295400"/>
                </a:lnTo>
                <a:lnTo>
                  <a:pt x="3073660" y="1346200"/>
                </a:lnTo>
                <a:lnTo>
                  <a:pt x="3074529" y="1397000"/>
                </a:lnTo>
                <a:lnTo>
                  <a:pt x="3080071" y="1447800"/>
                </a:lnTo>
                <a:lnTo>
                  <a:pt x="3090109" y="1498600"/>
                </a:lnTo>
                <a:lnTo>
                  <a:pt x="3107382" y="1562100"/>
                </a:lnTo>
                <a:lnTo>
                  <a:pt x="3130039" y="1612900"/>
                </a:lnTo>
                <a:lnTo>
                  <a:pt x="3157483" y="1663700"/>
                </a:lnTo>
                <a:lnTo>
                  <a:pt x="3189115" y="1689100"/>
                </a:lnTo>
                <a:lnTo>
                  <a:pt x="3224336" y="1714500"/>
                </a:lnTo>
                <a:lnTo>
                  <a:pt x="3247481" y="1727200"/>
                </a:lnTo>
                <a:lnTo>
                  <a:pt x="3265683" y="1739900"/>
                </a:lnTo>
                <a:lnTo>
                  <a:pt x="3277593" y="1765300"/>
                </a:lnTo>
                <a:lnTo>
                  <a:pt x="3281862" y="1790700"/>
                </a:lnTo>
                <a:lnTo>
                  <a:pt x="3281862" y="1905000"/>
                </a:lnTo>
                <a:lnTo>
                  <a:pt x="3277383" y="1930400"/>
                </a:lnTo>
                <a:lnTo>
                  <a:pt x="3264724" y="1955800"/>
                </a:lnTo>
                <a:close/>
              </a:path>
              <a:path w="4228465" h="3276600">
                <a:moveTo>
                  <a:pt x="828375" y="2451100"/>
                </a:moveTo>
                <a:lnTo>
                  <a:pt x="613611" y="2451100"/>
                </a:lnTo>
                <a:lnTo>
                  <a:pt x="634509" y="2413000"/>
                </a:lnTo>
                <a:lnTo>
                  <a:pt x="657115" y="2387600"/>
                </a:lnTo>
                <a:lnTo>
                  <a:pt x="681698" y="2349500"/>
                </a:lnTo>
                <a:lnTo>
                  <a:pt x="737826" y="2298700"/>
                </a:lnTo>
                <a:lnTo>
                  <a:pt x="769211" y="2273300"/>
                </a:lnTo>
                <a:lnTo>
                  <a:pt x="802773" y="2247900"/>
                </a:lnTo>
                <a:lnTo>
                  <a:pt x="838602" y="2222500"/>
                </a:lnTo>
                <a:lnTo>
                  <a:pt x="876788" y="2197100"/>
                </a:lnTo>
                <a:lnTo>
                  <a:pt x="917421" y="2171700"/>
                </a:lnTo>
                <a:lnTo>
                  <a:pt x="960590" y="2146300"/>
                </a:lnTo>
                <a:lnTo>
                  <a:pt x="1006386" y="2133600"/>
                </a:lnTo>
                <a:lnTo>
                  <a:pt x="1054899" y="2108200"/>
                </a:lnTo>
                <a:lnTo>
                  <a:pt x="1106218" y="2082800"/>
                </a:lnTo>
                <a:lnTo>
                  <a:pt x="1160433" y="2070100"/>
                </a:lnTo>
                <a:lnTo>
                  <a:pt x="1217635" y="2044700"/>
                </a:lnTo>
                <a:lnTo>
                  <a:pt x="1170685" y="2032000"/>
                </a:lnTo>
                <a:lnTo>
                  <a:pt x="1120320" y="2019300"/>
                </a:lnTo>
                <a:lnTo>
                  <a:pt x="1066359" y="1993900"/>
                </a:lnTo>
                <a:lnTo>
                  <a:pt x="1008623" y="1981200"/>
                </a:lnTo>
                <a:lnTo>
                  <a:pt x="963441" y="1955800"/>
                </a:lnTo>
                <a:lnTo>
                  <a:pt x="946303" y="1905000"/>
                </a:lnTo>
                <a:lnTo>
                  <a:pt x="946303" y="1790700"/>
                </a:lnTo>
                <a:lnTo>
                  <a:pt x="950573" y="1765300"/>
                </a:lnTo>
                <a:lnTo>
                  <a:pt x="962483" y="1739900"/>
                </a:lnTo>
                <a:lnTo>
                  <a:pt x="980684" y="1727200"/>
                </a:lnTo>
                <a:lnTo>
                  <a:pt x="1003830" y="1714500"/>
                </a:lnTo>
                <a:lnTo>
                  <a:pt x="1039051" y="1689100"/>
                </a:lnTo>
                <a:lnTo>
                  <a:pt x="1070682" y="1663700"/>
                </a:lnTo>
                <a:lnTo>
                  <a:pt x="1098126" y="1612900"/>
                </a:lnTo>
                <a:lnTo>
                  <a:pt x="1120784" y="1562100"/>
                </a:lnTo>
                <a:lnTo>
                  <a:pt x="1138057" y="1498600"/>
                </a:lnTo>
                <a:lnTo>
                  <a:pt x="1148094" y="1447800"/>
                </a:lnTo>
                <a:lnTo>
                  <a:pt x="1153637" y="1397000"/>
                </a:lnTo>
                <a:lnTo>
                  <a:pt x="1154506" y="1346200"/>
                </a:lnTo>
                <a:lnTo>
                  <a:pt x="1150521" y="1295400"/>
                </a:lnTo>
                <a:lnTo>
                  <a:pt x="1141667" y="1244600"/>
                </a:lnTo>
                <a:lnTo>
                  <a:pt x="1127870" y="1206500"/>
                </a:lnTo>
                <a:lnTo>
                  <a:pt x="1108860" y="1168400"/>
                </a:lnTo>
                <a:lnTo>
                  <a:pt x="1084366" y="1130300"/>
                </a:lnTo>
                <a:lnTo>
                  <a:pt x="1055434" y="1092200"/>
                </a:lnTo>
                <a:lnTo>
                  <a:pt x="1020198" y="1066800"/>
                </a:lnTo>
                <a:lnTo>
                  <a:pt x="978334" y="1054100"/>
                </a:lnTo>
                <a:lnTo>
                  <a:pt x="929521" y="1041400"/>
                </a:lnTo>
                <a:lnTo>
                  <a:pt x="873437" y="1028700"/>
                </a:lnTo>
                <a:lnTo>
                  <a:pt x="1224333" y="1028700"/>
                </a:lnTo>
                <a:lnTo>
                  <a:pt x="1247303" y="1066800"/>
                </a:lnTo>
                <a:lnTo>
                  <a:pt x="1272545" y="1117600"/>
                </a:lnTo>
                <a:lnTo>
                  <a:pt x="1292541" y="1168400"/>
                </a:lnTo>
                <a:lnTo>
                  <a:pt x="1307429" y="1219200"/>
                </a:lnTo>
                <a:lnTo>
                  <a:pt x="1317347" y="1270000"/>
                </a:lnTo>
                <a:lnTo>
                  <a:pt x="1322562" y="1320800"/>
                </a:lnTo>
                <a:lnTo>
                  <a:pt x="1323406" y="1384300"/>
                </a:lnTo>
                <a:lnTo>
                  <a:pt x="1320108" y="1435100"/>
                </a:lnTo>
                <a:lnTo>
                  <a:pt x="1312898" y="1485900"/>
                </a:lnTo>
                <a:lnTo>
                  <a:pt x="1302006" y="1536700"/>
                </a:lnTo>
                <a:lnTo>
                  <a:pt x="1287303" y="1587500"/>
                </a:lnTo>
                <a:lnTo>
                  <a:pt x="1268793" y="1638300"/>
                </a:lnTo>
                <a:lnTo>
                  <a:pt x="1246661" y="1689100"/>
                </a:lnTo>
                <a:lnTo>
                  <a:pt x="1221090" y="1739900"/>
                </a:lnTo>
                <a:lnTo>
                  <a:pt x="1192265" y="1778000"/>
                </a:lnTo>
                <a:lnTo>
                  <a:pt x="1160371" y="1803400"/>
                </a:lnTo>
                <a:lnTo>
                  <a:pt x="1125593" y="1841500"/>
                </a:lnTo>
                <a:lnTo>
                  <a:pt x="1175374" y="1854200"/>
                </a:lnTo>
                <a:lnTo>
                  <a:pt x="1222548" y="1866900"/>
                </a:lnTo>
                <a:lnTo>
                  <a:pt x="1267026" y="1879600"/>
                </a:lnTo>
                <a:lnTo>
                  <a:pt x="1308718" y="1892300"/>
                </a:lnTo>
                <a:lnTo>
                  <a:pt x="1353705" y="1905000"/>
                </a:lnTo>
                <a:lnTo>
                  <a:pt x="1395366" y="1930400"/>
                </a:lnTo>
                <a:lnTo>
                  <a:pt x="1433972" y="1943100"/>
                </a:lnTo>
                <a:lnTo>
                  <a:pt x="1469791" y="1955800"/>
                </a:lnTo>
                <a:lnTo>
                  <a:pt x="1888772" y="1955800"/>
                </a:lnTo>
                <a:lnTo>
                  <a:pt x="1884278" y="1981200"/>
                </a:lnTo>
                <a:lnTo>
                  <a:pt x="1851560" y="2019300"/>
                </a:lnTo>
                <a:lnTo>
                  <a:pt x="1753857" y="2057400"/>
                </a:lnTo>
                <a:lnTo>
                  <a:pt x="1685078" y="2070100"/>
                </a:lnTo>
                <a:lnTo>
                  <a:pt x="1619106" y="2095500"/>
                </a:lnTo>
                <a:lnTo>
                  <a:pt x="1555888" y="2108200"/>
                </a:lnTo>
                <a:lnTo>
                  <a:pt x="1495369" y="2133600"/>
                </a:lnTo>
                <a:lnTo>
                  <a:pt x="1437497" y="2146300"/>
                </a:lnTo>
                <a:lnTo>
                  <a:pt x="1382220" y="2159000"/>
                </a:lnTo>
                <a:lnTo>
                  <a:pt x="1329484" y="2184400"/>
                </a:lnTo>
                <a:lnTo>
                  <a:pt x="1279237" y="2197100"/>
                </a:lnTo>
                <a:lnTo>
                  <a:pt x="1231425" y="2222500"/>
                </a:lnTo>
                <a:lnTo>
                  <a:pt x="1185995" y="2235200"/>
                </a:lnTo>
                <a:lnTo>
                  <a:pt x="1142896" y="2247900"/>
                </a:lnTo>
                <a:lnTo>
                  <a:pt x="1102072" y="2273300"/>
                </a:lnTo>
                <a:lnTo>
                  <a:pt x="1063473" y="2286000"/>
                </a:lnTo>
                <a:lnTo>
                  <a:pt x="1027044" y="2311400"/>
                </a:lnTo>
                <a:lnTo>
                  <a:pt x="992733" y="2324100"/>
                </a:lnTo>
                <a:lnTo>
                  <a:pt x="960487" y="2349500"/>
                </a:lnTo>
                <a:lnTo>
                  <a:pt x="930252" y="2362200"/>
                </a:lnTo>
                <a:lnTo>
                  <a:pt x="901977" y="2387600"/>
                </a:lnTo>
                <a:lnTo>
                  <a:pt x="875607" y="2400300"/>
                </a:lnTo>
                <a:lnTo>
                  <a:pt x="851091" y="2425700"/>
                </a:lnTo>
                <a:lnTo>
                  <a:pt x="828375" y="2451100"/>
                </a:lnTo>
                <a:close/>
              </a:path>
              <a:path w="4228465" h="3276600">
                <a:moveTo>
                  <a:pt x="4226912" y="2451100"/>
                </a:moveTo>
                <a:lnTo>
                  <a:pt x="4057505" y="2451100"/>
                </a:lnTo>
                <a:lnTo>
                  <a:pt x="4053803" y="2387600"/>
                </a:lnTo>
                <a:lnTo>
                  <a:pt x="4047065" y="2336800"/>
                </a:lnTo>
                <a:lnTo>
                  <a:pt x="4036652" y="2286000"/>
                </a:lnTo>
                <a:lnTo>
                  <a:pt x="4021924" y="2247900"/>
                </a:lnTo>
                <a:lnTo>
                  <a:pt x="4002243" y="2209800"/>
                </a:lnTo>
                <a:lnTo>
                  <a:pt x="3976969" y="2184400"/>
                </a:lnTo>
                <a:lnTo>
                  <a:pt x="3952360" y="2159000"/>
                </a:lnTo>
                <a:lnTo>
                  <a:pt x="3923224" y="2133600"/>
                </a:lnTo>
                <a:lnTo>
                  <a:pt x="3889291" y="2120900"/>
                </a:lnTo>
                <a:lnTo>
                  <a:pt x="3850289" y="2095500"/>
                </a:lnTo>
                <a:lnTo>
                  <a:pt x="3805949" y="2082800"/>
                </a:lnTo>
                <a:lnTo>
                  <a:pt x="3756000" y="2057400"/>
                </a:lnTo>
                <a:lnTo>
                  <a:pt x="3700172" y="2044700"/>
                </a:lnTo>
                <a:lnTo>
                  <a:pt x="3638194" y="2019300"/>
                </a:lnTo>
                <a:lnTo>
                  <a:pt x="3569796" y="2006600"/>
                </a:lnTo>
                <a:lnTo>
                  <a:pt x="3494709" y="1981200"/>
                </a:lnTo>
                <a:lnTo>
                  <a:pt x="3468043" y="1968500"/>
                </a:lnTo>
                <a:lnTo>
                  <a:pt x="3446770" y="1955800"/>
                </a:lnTo>
                <a:lnTo>
                  <a:pt x="3432688" y="1930400"/>
                </a:lnTo>
                <a:lnTo>
                  <a:pt x="3427595" y="1905000"/>
                </a:lnTo>
                <a:lnTo>
                  <a:pt x="3427595" y="1790700"/>
                </a:lnTo>
                <a:lnTo>
                  <a:pt x="3431265" y="1765300"/>
                </a:lnTo>
                <a:lnTo>
                  <a:pt x="3441857" y="1752600"/>
                </a:lnTo>
                <a:lnTo>
                  <a:pt x="3458740" y="1727200"/>
                </a:lnTo>
                <a:lnTo>
                  <a:pt x="3517182" y="1689100"/>
                </a:lnTo>
                <a:lnTo>
                  <a:pt x="3549627" y="1663700"/>
                </a:lnTo>
                <a:lnTo>
                  <a:pt x="3577930" y="1612900"/>
                </a:lnTo>
                <a:lnTo>
                  <a:pt x="3601400" y="1562100"/>
                </a:lnTo>
                <a:lnTo>
                  <a:pt x="3619348" y="1498600"/>
                </a:lnTo>
                <a:lnTo>
                  <a:pt x="3629386" y="1447800"/>
                </a:lnTo>
                <a:lnTo>
                  <a:pt x="3634928" y="1397000"/>
                </a:lnTo>
                <a:lnTo>
                  <a:pt x="3635797" y="1346200"/>
                </a:lnTo>
                <a:lnTo>
                  <a:pt x="3631812" y="1295400"/>
                </a:lnTo>
                <a:lnTo>
                  <a:pt x="3622959" y="1244600"/>
                </a:lnTo>
                <a:lnTo>
                  <a:pt x="3609162" y="1206500"/>
                </a:lnTo>
                <a:lnTo>
                  <a:pt x="3590151" y="1168400"/>
                </a:lnTo>
                <a:lnTo>
                  <a:pt x="3565657" y="1130300"/>
                </a:lnTo>
                <a:lnTo>
                  <a:pt x="3536634" y="1092200"/>
                </a:lnTo>
                <a:lnTo>
                  <a:pt x="3501213" y="1066800"/>
                </a:lnTo>
                <a:lnTo>
                  <a:pt x="3459211" y="1054100"/>
                </a:lnTo>
                <a:lnTo>
                  <a:pt x="3410444" y="1041400"/>
                </a:lnTo>
                <a:lnTo>
                  <a:pt x="3354728" y="1028700"/>
                </a:lnTo>
                <a:lnTo>
                  <a:pt x="3705624" y="1028700"/>
                </a:lnTo>
                <a:lnTo>
                  <a:pt x="3728594" y="1066800"/>
                </a:lnTo>
                <a:lnTo>
                  <a:pt x="3753837" y="1117600"/>
                </a:lnTo>
                <a:lnTo>
                  <a:pt x="3773833" y="1168400"/>
                </a:lnTo>
                <a:lnTo>
                  <a:pt x="3788721" y="1219200"/>
                </a:lnTo>
                <a:lnTo>
                  <a:pt x="3798638" y="1270000"/>
                </a:lnTo>
                <a:lnTo>
                  <a:pt x="3803486" y="1320800"/>
                </a:lnTo>
                <a:lnTo>
                  <a:pt x="3804283" y="1384300"/>
                </a:lnTo>
                <a:lnTo>
                  <a:pt x="3801123" y="1435100"/>
                </a:lnTo>
                <a:lnTo>
                  <a:pt x="3794097" y="1485900"/>
                </a:lnTo>
                <a:lnTo>
                  <a:pt x="3783298" y="1536700"/>
                </a:lnTo>
                <a:lnTo>
                  <a:pt x="3768542" y="1587500"/>
                </a:lnTo>
                <a:lnTo>
                  <a:pt x="3749895" y="1638300"/>
                </a:lnTo>
                <a:lnTo>
                  <a:pt x="3727575" y="1689100"/>
                </a:lnTo>
                <a:lnTo>
                  <a:pt x="3701800" y="1739900"/>
                </a:lnTo>
                <a:lnTo>
                  <a:pt x="3672788" y="1778000"/>
                </a:lnTo>
                <a:lnTo>
                  <a:pt x="3640757" y="1803400"/>
                </a:lnTo>
                <a:lnTo>
                  <a:pt x="3605926" y="1841500"/>
                </a:lnTo>
                <a:lnTo>
                  <a:pt x="3671449" y="1854200"/>
                </a:lnTo>
                <a:lnTo>
                  <a:pt x="3732183" y="1879600"/>
                </a:lnTo>
                <a:lnTo>
                  <a:pt x="3788332" y="1892300"/>
                </a:lnTo>
                <a:lnTo>
                  <a:pt x="3840098" y="1917700"/>
                </a:lnTo>
                <a:lnTo>
                  <a:pt x="3887685" y="1930400"/>
                </a:lnTo>
                <a:lnTo>
                  <a:pt x="3931296" y="1955800"/>
                </a:lnTo>
                <a:lnTo>
                  <a:pt x="3971133" y="1968500"/>
                </a:lnTo>
                <a:lnTo>
                  <a:pt x="4007401" y="1993900"/>
                </a:lnTo>
                <a:lnTo>
                  <a:pt x="4040302" y="2019300"/>
                </a:lnTo>
                <a:lnTo>
                  <a:pt x="4070039" y="2032000"/>
                </a:lnTo>
                <a:lnTo>
                  <a:pt x="4126820" y="2095500"/>
                </a:lnTo>
                <a:lnTo>
                  <a:pt x="4152078" y="2133600"/>
                </a:lnTo>
                <a:lnTo>
                  <a:pt x="4172965" y="2171700"/>
                </a:lnTo>
                <a:lnTo>
                  <a:pt x="4189854" y="2209800"/>
                </a:lnTo>
                <a:lnTo>
                  <a:pt x="4203118" y="2247900"/>
                </a:lnTo>
                <a:lnTo>
                  <a:pt x="4213133" y="2298700"/>
                </a:lnTo>
                <a:lnTo>
                  <a:pt x="4220271" y="2349500"/>
                </a:lnTo>
                <a:lnTo>
                  <a:pt x="4224906" y="2400300"/>
                </a:lnTo>
                <a:lnTo>
                  <a:pt x="4226912" y="2451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0769" y="6043167"/>
            <a:ext cx="43313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295" dirty="0">
                <a:solidFill>
                  <a:srgbClr val="FFFFFF"/>
                </a:solidFill>
              </a:rPr>
              <a:t>U</a:t>
            </a:r>
            <a:r>
              <a:rPr sz="5200" spc="-509" dirty="0">
                <a:solidFill>
                  <a:srgbClr val="FFFFFF"/>
                </a:solidFill>
              </a:rPr>
              <a:t>s</a:t>
            </a:r>
            <a:r>
              <a:rPr sz="5200" spc="-415" dirty="0">
                <a:solidFill>
                  <a:srgbClr val="FFFFFF"/>
                </a:solidFill>
              </a:rPr>
              <a:t>e</a:t>
            </a:r>
            <a:r>
              <a:rPr sz="5200" spc="-395" dirty="0">
                <a:solidFill>
                  <a:srgbClr val="FFFFFF"/>
                </a:solidFill>
              </a:rPr>
              <a:t>r</a:t>
            </a:r>
            <a:r>
              <a:rPr sz="5200" spc="-415" dirty="0">
                <a:solidFill>
                  <a:srgbClr val="FFFFFF"/>
                </a:solidFill>
              </a:rPr>
              <a:t>'</a:t>
            </a:r>
            <a:r>
              <a:rPr sz="5200" spc="-505" dirty="0">
                <a:solidFill>
                  <a:srgbClr val="FFFFFF"/>
                </a:solidFill>
              </a:rPr>
              <a:t>s</a:t>
            </a:r>
            <a:r>
              <a:rPr sz="5200" spc="-555" dirty="0">
                <a:solidFill>
                  <a:srgbClr val="FFFFFF"/>
                </a:solidFill>
              </a:rPr>
              <a:t> </a:t>
            </a:r>
            <a:r>
              <a:rPr sz="5200" spc="-425" dirty="0">
                <a:solidFill>
                  <a:srgbClr val="FFFFFF"/>
                </a:solidFill>
              </a:rPr>
              <a:t>P</a:t>
            </a:r>
            <a:r>
              <a:rPr sz="5200" spc="-395" dirty="0">
                <a:solidFill>
                  <a:srgbClr val="FFFFFF"/>
                </a:solidFill>
              </a:rPr>
              <a:t>r</a:t>
            </a:r>
            <a:r>
              <a:rPr sz="5200" spc="-320" dirty="0">
                <a:solidFill>
                  <a:srgbClr val="FFFFFF"/>
                </a:solidFill>
              </a:rPr>
              <a:t>o</a:t>
            </a:r>
            <a:r>
              <a:rPr sz="5200" spc="-185" dirty="0">
                <a:solidFill>
                  <a:srgbClr val="FFFFFF"/>
                </a:solidFill>
              </a:rPr>
              <a:t>f</a:t>
            </a:r>
            <a:r>
              <a:rPr sz="5200" spc="-270" dirty="0">
                <a:solidFill>
                  <a:srgbClr val="FFFFFF"/>
                </a:solidFill>
              </a:rPr>
              <a:t>i</a:t>
            </a:r>
            <a:r>
              <a:rPr sz="5200" spc="-170" dirty="0">
                <a:solidFill>
                  <a:srgbClr val="FFFFFF"/>
                </a:solidFill>
              </a:rPr>
              <a:t>l</a:t>
            </a:r>
            <a:r>
              <a:rPr sz="5200" spc="-409" dirty="0">
                <a:solidFill>
                  <a:srgbClr val="FFFFFF"/>
                </a:solidFill>
              </a:rPr>
              <a:t>e</a:t>
            </a:r>
            <a:endParaRPr sz="5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D9EB49-0044-5C47-3BC4-842CBF20E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0" t="18750" r="36250" b="7177"/>
          <a:stretch/>
        </p:blipFill>
        <p:spPr>
          <a:xfrm>
            <a:off x="6092109" y="499737"/>
            <a:ext cx="11277600" cy="8353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FCC083-B15F-A849-7BF6-EA3D17A5FBF2}"/>
              </a:ext>
            </a:extLst>
          </p:cNvPr>
          <p:cNvSpPr/>
          <p:nvPr/>
        </p:nvSpPr>
        <p:spPr>
          <a:xfrm>
            <a:off x="14673118" y="979920"/>
            <a:ext cx="1746021" cy="398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8AECC65-5C94-0599-D485-009393265E84}"/>
              </a:ext>
            </a:extLst>
          </p:cNvPr>
          <p:cNvSpPr/>
          <p:nvPr/>
        </p:nvSpPr>
        <p:spPr>
          <a:xfrm rot="16200000">
            <a:off x="15845461" y="1576814"/>
            <a:ext cx="464910" cy="1678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255F2-BFD3-D978-80DF-BAF28AA51A76}"/>
              </a:ext>
            </a:extLst>
          </p:cNvPr>
          <p:cNvSpPr txBox="1"/>
          <p:nvPr/>
        </p:nvSpPr>
        <p:spPr>
          <a:xfrm>
            <a:off x="14673118" y="1006007"/>
            <a:ext cx="2407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Email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B952C-8B7B-FD2E-FCB7-613D2E06FE75}"/>
              </a:ext>
            </a:extLst>
          </p:cNvPr>
          <p:cNvSpPr txBox="1"/>
          <p:nvPr/>
        </p:nvSpPr>
        <p:spPr>
          <a:xfrm>
            <a:off x="15876687" y="1794952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486FC1-4FD0-1513-D412-699BF738B66B}"/>
              </a:ext>
            </a:extLst>
          </p:cNvPr>
          <p:cNvSpPr/>
          <p:nvPr/>
        </p:nvSpPr>
        <p:spPr>
          <a:xfrm>
            <a:off x="9253743" y="1006007"/>
            <a:ext cx="1789229" cy="398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984E81C-BCE4-E503-C899-A7101B91A545}"/>
              </a:ext>
            </a:extLst>
          </p:cNvPr>
          <p:cNvSpPr/>
          <p:nvPr/>
        </p:nvSpPr>
        <p:spPr>
          <a:xfrm rot="16200000">
            <a:off x="10579318" y="1641558"/>
            <a:ext cx="398672" cy="1307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A174E-7827-D464-61B0-EEB464BD43BD}"/>
              </a:ext>
            </a:extLst>
          </p:cNvPr>
          <p:cNvSpPr txBox="1"/>
          <p:nvPr/>
        </p:nvSpPr>
        <p:spPr>
          <a:xfrm>
            <a:off x="9253743" y="1023227"/>
            <a:ext cx="1873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D34E4-AE50-E59A-AA8B-1EA70CDAB1B8}"/>
              </a:ext>
            </a:extLst>
          </p:cNvPr>
          <p:cNvSpPr txBox="1"/>
          <p:nvPr/>
        </p:nvSpPr>
        <p:spPr>
          <a:xfrm>
            <a:off x="10566322" y="1794952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82194A-63A9-415B-C94A-89DF7D91BF53}"/>
              </a:ext>
            </a:extLst>
          </p:cNvPr>
          <p:cNvSpPr/>
          <p:nvPr/>
        </p:nvSpPr>
        <p:spPr>
          <a:xfrm>
            <a:off x="8825006" y="2510304"/>
            <a:ext cx="2764501" cy="3954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2E161BF-3EE9-45AD-63C2-593902544C93}"/>
              </a:ext>
            </a:extLst>
          </p:cNvPr>
          <p:cNvSpPr/>
          <p:nvPr/>
        </p:nvSpPr>
        <p:spPr>
          <a:xfrm rot="16200000">
            <a:off x="10654531" y="3027042"/>
            <a:ext cx="248250" cy="13077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3270A8-0C69-40FD-C38F-53DB4285F857}"/>
              </a:ext>
            </a:extLst>
          </p:cNvPr>
          <p:cNvSpPr txBox="1"/>
          <p:nvPr/>
        </p:nvSpPr>
        <p:spPr>
          <a:xfrm>
            <a:off x="8825006" y="2536391"/>
            <a:ext cx="27645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Company 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50C30-878D-BE84-492F-7E00542E1F89}"/>
              </a:ext>
            </a:extLst>
          </p:cNvPr>
          <p:cNvSpPr txBox="1"/>
          <p:nvPr/>
        </p:nvSpPr>
        <p:spPr>
          <a:xfrm>
            <a:off x="10603813" y="3116163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30548E-971E-F1CD-CA6D-3D2DE30CAF53}"/>
              </a:ext>
            </a:extLst>
          </p:cNvPr>
          <p:cNvSpPr/>
          <p:nvPr/>
        </p:nvSpPr>
        <p:spPr>
          <a:xfrm>
            <a:off x="9365912" y="3810450"/>
            <a:ext cx="1755839" cy="398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951A665-62BA-1652-C7AD-5CAECA579567}"/>
              </a:ext>
            </a:extLst>
          </p:cNvPr>
          <p:cNvSpPr/>
          <p:nvPr/>
        </p:nvSpPr>
        <p:spPr>
          <a:xfrm rot="16200000">
            <a:off x="10675635" y="4365492"/>
            <a:ext cx="239429" cy="973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0D6E4E-79ED-0E89-7B7E-FEBC31F2BC5A}"/>
              </a:ext>
            </a:extLst>
          </p:cNvPr>
          <p:cNvSpPr txBox="1"/>
          <p:nvPr/>
        </p:nvSpPr>
        <p:spPr>
          <a:xfrm>
            <a:off x="9331765" y="3828673"/>
            <a:ext cx="18929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Street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85E885-FC54-79D8-E1C5-7A65B07FA9A5}"/>
              </a:ext>
            </a:extLst>
          </p:cNvPr>
          <p:cNvSpPr txBox="1"/>
          <p:nvPr/>
        </p:nvSpPr>
        <p:spPr>
          <a:xfrm>
            <a:off x="10603814" y="4412071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1CD67E-4523-7C6A-8522-0D0B6663C97C}"/>
              </a:ext>
            </a:extLst>
          </p:cNvPr>
          <p:cNvSpPr/>
          <p:nvPr/>
        </p:nvSpPr>
        <p:spPr>
          <a:xfrm>
            <a:off x="13766977" y="2458720"/>
            <a:ext cx="2155554" cy="398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274B39F-DA79-8C6C-2460-58FAE9936C9C}"/>
              </a:ext>
            </a:extLst>
          </p:cNvPr>
          <p:cNvSpPr/>
          <p:nvPr/>
        </p:nvSpPr>
        <p:spPr>
          <a:xfrm rot="16200000">
            <a:off x="15425363" y="2941438"/>
            <a:ext cx="279209" cy="19953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4BB849-5518-1FE2-8F50-AB00C3081F6F}"/>
              </a:ext>
            </a:extLst>
          </p:cNvPr>
          <p:cNvSpPr txBox="1"/>
          <p:nvPr/>
        </p:nvSpPr>
        <p:spPr>
          <a:xfrm>
            <a:off x="13754704" y="2474714"/>
            <a:ext cx="2167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Phone No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602F08-AB99-8DD5-FACB-E09216B01177}"/>
              </a:ext>
            </a:extLst>
          </p:cNvPr>
          <p:cNvSpPr txBox="1"/>
          <p:nvPr/>
        </p:nvSpPr>
        <p:spPr>
          <a:xfrm>
            <a:off x="15367102" y="3121753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7B0C6C-0713-400B-326C-303B7BC83B0A}"/>
              </a:ext>
            </a:extLst>
          </p:cNvPr>
          <p:cNvSpPr/>
          <p:nvPr/>
        </p:nvSpPr>
        <p:spPr>
          <a:xfrm>
            <a:off x="15086027" y="3882681"/>
            <a:ext cx="1600125" cy="398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4F27C80-0577-8947-262D-851964246DD6}"/>
              </a:ext>
            </a:extLst>
          </p:cNvPr>
          <p:cNvSpPr/>
          <p:nvPr/>
        </p:nvSpPr>
        <p:spPr>
          <a:xfrm rot="16200000">
            <a:off x="16361415" y="4402860"/>
            <a:ext cx="239429" cy="973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26C45E-3D60-89F1-8C5E-10C3062D133A}"/>
              </a:ext>
            </a:extLst>
          </p:cNvPr>
          <p:cNvSpPr txBox="1"/>
          <p:nvPr/>
        </p:nvSpPr>
        <p:spPr>
          <a:xfrm>
            <a:off x="15086027" y="3908768"/>
            <a:ext cx="2407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City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901006-D2DB-0E54-877E-C89A5E74BBD1}"/>
              </a:ext>
            </a:extLst>
          </p:cNvPr>
          <p:cNvSpPr txBox="1"/>
          <p:nvPr/>
        </p:nvSpPr>
        <p:spPr>
          <a:xfrm>
            <a:off x="16289596" y="4449439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860472-271F-E00C-FD6F-5C8C15E1DAF3}"/>
              </a:ext>
            </a:extLst>
          </p:cNvPr>
          <p:cNvSpPr/>
          <p:nvPr/>
        </p:nvSpPr>
        <p:spPr>
          <a:xfrm>
            <a:off x="9003689" y="5226342"/>
            <a:ext cx="2018697" cy="398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9512244-2431-823A-A31B-E7CFB0344DC9}"/>
              </a:ext>
            </a:extLst>
          </p:cNvPr>
          <p:cNvSpPr/>
          <p:nvPr/>
        </p:nvSpPr>
        <p:spPr>
          <a:xfrm rot="16200000">
            <a:off x="10675634" y="5754836"/>
            <a:ext cx="239429" cy="973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BCE8BB-E7BF-4C72-50D4-302D3B76973A}"/>
              </a:ext>
            </a:extLst>
          </p:cNvPr>
          <p:cNvSpPr txBox="1"/>
          <p:nvPr/>
        </p:nvSpPr>
        <p:spPr>
          <a:xfrm>
            <a:off x="9003690" y="5251900"/>
            <a:ext cx="20392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Zip Code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1356EC-B34A-D3B2-3139-A001F7EDBE1E}"/>
              </a:ext>
            </a:extLst>
          </p:cNvPr>
          <p:cNvSpPr txBox="1"/>
          <p:nvPr/>
        </p:nvSpPr>
        <p:spPr>
          <a:xfrm>
            <a:off x="10603814" y="5801415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C657F6-E33A-664E-6441-C9C2D521BFDB}"/>
              </a:ext>
            </a:extLst>
          </p:cNvPr>
          <p:cNvSpPr/>
          <p:nvPr/>
        </p:nvSpPr>
        <p:spPr>
          <a:xfrm>
            <a:off x="13754702" y="5174538"/>
            <a:ext cx="2018697" cy="398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0E5B5F2-B71C-5029-6C7D-0C80026F7D46}"/>
              </a:ext>
            </a:extLst>
          </p:cNvPr>
          <p:cNvSpPr/>
          <p:nvPr/>
        </p:nvSpPr>
        <p:spPr>
          <a:xfrm rot="16200000">
            <a:off x="15438922" y="5675524"/>
            <a:ext cx="239429" cy="973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FE0EE4-18F7-EC76-4CB9-12B82DB7109B}"/>
              </a:ext>
            </a:extLst>
          </p:cNvPr>
          <p:cNvSpPr txBox="1"/>
          <p:nvPr/>
        </p:nvSpPr>
        <p:spPr>
          <a:xfrm>
            <a:off x="13766977" y="5172588"/>
            <a:ext cx="20064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Country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9BE463-7DFC-1A26-0E4C-BCFFE0A0467E}"/>
              </a:ext>
            </a:extLst>
          </p:cNvPr>
          <p:cNvSpPr txBox="1"/>
          <p:nvPr/>
        </p:nvSpPr>
        <p:spPr>
          <a:xfrm>
            <a:off x="15367102" y="5722103"/>
            <a:ext cx="5554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66584C-3D34-947E-12E5-A5E5920BA217}"/>
              </a:ext>
            </a:extLst>
          </p:cNvPr>
          <p:cNvSpPr/>
          <p:nvPr/>
        </p:nvSpPr>
        <p:spPr>
          <a:xfrm>
            <a:off x="9331765" y="6473260"/>
            <a:ext cx="1742964" cy="398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E5A09687-0E26-4351-3171-B07D23FB92B0}"/>
              </a:ext>
            </a:extLst>
          </p:cNvPr>
          <p:cNvSpPr/>
          <p:nvPr/>
        </p:nvSpPr>
        <p:spPr>
          <a:xfrm rot="16200000">
            <a:off x="10591120" y="6990867"/>
            <a:ext cx="239429" cy="973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353D88-6A4C-06F5-34F0-8B6FAC5EFC1D}"/>
              </a:ext>
            </a:extLst>
          </p:cNvPr>
          <p:cNvSpPr txBox="1"/>
          <p:nvPr/>
        </p:nvSpPr>
        <p:spPr>
          <a:xfrm>
            <a:off x="9332164" y="6487930"/>
            <a:ext cx="17108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Enter Your State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22CE6F-AD2E-CCC5-6994-8624DC606409}"/>
              </a:ext>
            </a:extLst>
          </p:cNvPr>
          <p:cNvSpPr txBox="1"/>
          <p:nvPr/>
        </p:nvSpPr>
        <p:spPr>
          <a:xfrm>
            <a:off x="10519300" y="7037446"/>
            <a:ext cx="6399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30C416-A978-7AC7-A81A-AA6EEC552DEA}"/>
              </a:ext>
            </a:extLst>
          </p:cNvPr>
          <p:cNvSpPr/>
          <p:nvPr/>
        </p:nvSpPr>
        <p:spPr>
          <a:xfrm>
            <a:off x="13656293" y="7903040"/>
            <a:ext cx="1192671" cy="398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9EFFD6-BA59-4F60-A709-BE2593463497}"/>
              </a:ext>
            </a:extLst>
          </p:cNvPr>
          <p:cNvSpPr txBox="1"/>
          <p:nvPr/>
        </p:nvSpPr>
        <p:spPr>
          <a:xfrm>
            <a:off x="13656294" y="7917710"/>
            <a:ext cx="17108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Click Here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BE32C164-DAE7-C0CD-EB0E-45071E04E257}"/>
              </a:ext>
            </a:extLst>
          </p:cNvPr>
          <p:cNvSpPr/>
          <p:nvPr/>
        </p:nvSpPr>
        <p:spPr>
          <a:xfrm rot="10800000">
            <a:off x="14935200" y="7963280"/>
            <a:ext cx="574742" cy="2781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9" y="0"/>
            <a:ext cx="18288189" cy="3162300"/>
          </a:xfrm>
          <a:custGeom>
            <a:avLst/>
            <a:gdLst/>
            <a:ahLst/>
            <a:cxnLst/>
            <a:rect l="l" t="t" r="r" b="b"/>
            <a:pathLst>
              <a:path w="6461760" h="10180955">
                <a:moveTo>
                  <a:pt x="6461521" y="10180485"/>
                </a:moveTo>
                <a:lnTo>
                  <a:pt x="0" y="10180485"/>
                </a:lnTo>
                <a:lnTo>
                  <a:pt x="0" y="0"/>
                </a:lnTo>
                <a:lnTo>
                  <a:pt x="6461521" y="0"/>
                </a:lnTo>
                <a:lnTo>
                  <a:pt x="6461521" y="10180485"/>
                </a:lnTo>
                <a:close/>
              </a:path>
            </a:pathLst>
          </a:custGeom>
          <a:solidFill>
            <a:srgbClr val="456A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13348855" y="8772871"/>
            <a:ext cx="4939145" cy="1028700"/>
            <a:chOff x="13814234" y="9258303"/>
            <a:chExt cx="4474210" cy="1028700"/>
          </a:xfrm>
        </p:grpSpPr>
        <p:sp>
          <p:nvSpPr>
            <p:cNvPr id="5" name="object 5"/>
            <p:cNvSpPr/>
            <p:nvPr/>
          </p:nvSpPr>
          <p:spPr>
            <a:xfrm>
              <a:off x="13814234" y="9258303"/>
              <a:ext cx="4474210" cy="1028700"/>
            </a:xfrm>
            <a:custGeom>
              <a:avLst/>
              <a:gdLst/>
              <a:ahLst/>
              <a:cxnLst/>
              <a:rect l="l" t="t" r="r" b="b"/>
              <a:pathLst>
                <a:path w="4474209" h="1028700">
                  <a:moveTo>
                    <a:pt x="4473766" y="1028696"/>
                  </a:moveTo>
                  <a:lnTo>
                    <a:pt x="0" y="1028696"/>
                  </a:lnTo>
                  <a:lnTo>
                    <a:pt x="1115991" y="0"/>
                  </a:lnTo>
                  <a:lnTo>
                    <a:pt x="4473766" y="0"/>
                  </a:lnTo>
                  <a:lnTo>
                    <a:pt x="4473766" y="1028696"/>
                  </a:lnTo>
                  <a:close/>
                </a:path>
              </a:pathLst>
            </a:custGeom>
            <a:solidFill>
              <a:srgbClr val="456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26686" y="9348743"/>
              <a:ext cx="1343024" cy="8477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84808" y="800100"/>
            <a:ext cx="12264729" cy="12381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en-US" sz="7950" dirty="0">
                <a:solidFill>
                  <a:schemeClr val="bg1"/>
                </a:solidFill>
                <a:latin typeface="Verdana"/>
                <a:cs typeface="Verdana"/>
              </a:rPr>
              <a:t>My</a:t>
            </a:r>
            <a:r>
              <a:rPr lang="en-US" sz="7950" dirty="0">
                <a:latin typeface="Verdana"/>
                <a:cs typeface="Verdana"/>
              </a:rPr>
              <a:t> </a:t>
            </a:r>
            <a:r>
              <a:rPr lang="en-US" sz="7950" dirty="0">
                <a:solidFill>
                  <a:schemeClr val="bg1"/>
                </a:solidFill>
                <a:latin typeface="Verdana"/>
                <a:cs typeface="Verdana"/>
              </a:rPr>
              <a:t>Account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28B073-1B31-55C1-2ADD-4FE1579C1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" t="9655" r="791" b="9948"/>
          <a:stretch/>
        </p:blipFill>
        <p:spPr>
          <a:xfrm>
            <a:off x="304800" y="3326805"/>
            <a:ext cx="15011401" cy="6769695"/>
          </a:xfrm>
          <a:prstGeom prst="rect">
            <a:avLst/>
          </a:prstGeom>
        </p:spPr>
      </p:pic>
      <p:pic>
        <p:nvPicPr>
          <p:cNvPr id="16" name="Graphic 15" descr="User">
            <a:extLst>
              <a:ext uri="{FF2B5EF4-FFF2-40B4-BE49-F238E27FC236}">
                <a16:creationId xmlns:a16="http://schemas.microsoft.com/office/drawing/2014/main" id="{CE3B2B48-D432-DDF5-74E9-CB96C6368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0" y="400051"/>
            <a:ext cx="2362200" cy="2362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B94559-0247-1B77-A860-A6F7C8C0DF16}"/>
              </a:ext>
            </a:extLst>
          </p:cNvPr>
          <p:cNvSpPr/>
          <p:nvPr/>
        </p:nvSpPr>
        <p:spPr>
          <a:xfrm>
            <a:off x="11317172" y="4076276"/>
            <a:ext cx="1346338" cy="307776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1291FB5-E5CB-BA48-081B-A2796567EBA0}"/>
              </a:ext>
            </a:extLst>
          </p:cNvPr>
          <p:cNvSpPr/>
          <p:nvPr/>
        </p:nvSpPr>
        <p:spPr>
          <a:xfrm rot="16200000">
            <a:off x="12264163" y="3013937"/>
            <a:ext cx="2362198" cy="22052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EF5B0D4-325C-D1EB-D8F1-FC97935DB843}"/>
              </a:ext>
            </a:extLst>
          </p:cNvPr>
          <p:cNvSpPr/>
          <p:nvPr/>
        </p:nvSpPr>
        <p:spPr>
          <a:xfrm rot="10800000">
            <a:off x="12804048" y="4129179"/>
            <a:ext cx="685800" cy="2548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12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9" y="1"/>
            <a:ext cx="18288189" cy="2452639"/>
          </a:xfrm>
          <a:custGeom>
            <a:avLst/>
            <a:gdLst/>
            <a:ahLst/>
            <a:cxnLst/>
            <a:rect l="l" t="t" r="r" b="b"/>
            <a:pathLst>
              <a:path w="6461760" h="10180955">
                <a:moveTo>
                  <a:pt x="6461521" y="10180485"/>
                </a:moveTo>
                <a:lnTo>
                  <a:pt x="0" y="10180485"/>
                </a:lnTo>
                <a:lnTo>
                  <a:pt x="0" y="0"/>
                </a:lnTo>
                <a:lnTo>
                  <a:pt x="6461521" y="0"/>
                </a:lnTo>
                <a:lnTo>
                  <a:pt x="6461521" y="10180485"/>
                </a:lnTo>
                <a:close/>
              </a:path>
            </a:pathLst>
          </a:custGeom>
          <a:solidFill>
            <a:srgbClr val="456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335000" y="9164303"/>
            <a:ext cx="4939145" cy="1028700"/>
            <a:chOff x="13814234" y="9258303"/>
            <a:chExt cx="4474210" cy="1028700"/>
          </a:xfrm>
        </p:grpSpPr>
        <p:sp>
          <p:nvSpPr>
            <p:cNvPr id="5" name="object 5"/>
            <p:cNvSpPr/>
            <p:nvPr/>
          </p:nvSpPr>
          <p:spPr>
            <a:xfrm>
              <a:off x="13814234" y="9258303"/>
              <a:ext cx="4474210" cy="1028700"/>
            </a:xfrm>
            <a:custGeom>
              <a:avLst/>
              <a:gdLst/>
              <a:ahLst/>
              <a:cxnLst/>
              <a:rect l="l" t="t" r="r" b="b"/>
              <a:pathLst>
                <a:path w="4474209" h="1028700">
                  <a:moveTo>
                    <a:pt x="4473766" y="1028696"/>
                  </a:moveTo>
                  <a:lnTo>
                    <a:pt x="0" y="1028696"/>
                  </a:lnTo>
                  <a:lnTo>
                    <a:pt x="1115991" y="0"/>
                  </a:lnTo>
                  <a:lnTo>
                    <a:pt x="4473766" y="0"/>
                  </a:lnTo>
                  <a:lnTo>
                    <a:pt x="4473766" y="1028696"/>
                  </a:lnTo>
                  <a:close/>
                </a:path>
              </a:pathLst>
            </a:custGeom>
            <a:solidFill>
              <a:srgbClr val="456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26686" y="9348743"/>
              <a:ext cx="1343024" cy="8477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69329" y="539210"/>
            <a:ext cx="10287000" cy="12381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en-US" sz="7950" dirty="0">
                <a:solidFill>
                  <a:schemeClr val="bg1"/>
                </a:solidFill>
                <a:latin typeface="Verdana"/>
                <a:cs typeface="Verdana"/>
              </a:rPr>
              <a:t>Enter</a:t>
            </a:r>
            <a:r>
              <a:rPr lang="en-US" sz="7950" dirty="0">
                <a:latin typeface="Verdana"/>
                <a:cs typeface="Verdana"/>
              </a:rPr>
              <a:t> </a:t>
            </a:r>
            <a:r>
              <a:rPr lang="en-US" sz="7950" dirty="0">
                <a:solidFill>
                  <a:schemeClr val="bg1"/>
                </a:solidFill>
                <a:latin typeface="Verdana"/>
                <a:cs typeface="Verdana"/>
              </a:rPr>
              <a:t>Your</a:t>
            </a:r>
            <a:r>
              <a:rPr lang="en-US" sz="7950" dirty="0">
                <a:latin typeface="Verdana"/>
                <a:cs typeface="Verdana"/>
              </a:rPr>
              <a:t> </a:t>
            </a:r>
            <a:r>
              <a:rPr lang="en-US" sz="7950" dirty="0">
                <a:solidFill>
                  <a:schemeClr val="bg1"/>
                </a:solidFill>
                <a:latin typeface="Verdana"/>
                <a:cs typeface="Verdana"/>
              </a:rPr>
              <a:t>Account</a:t>
            </a:r>
          </a:p>
        </p:txBody>
      </p:sp>
      <p:pic>
        <p:nvPicPr>
          <p:cNvPr id="16" name="Graphic 15" descr="User">
            <a:extLst>
              <a:ext uri="{FF2B5EF4-FFF2-40B4-BE49-F238E27FC236}">
                <a16:creationId xmlns:a16="http://schemas.microsoft.com/office/drawing/2014/main" id="{CE3B2B48-D432-DDF5-74E9-CB96C6368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8832" y="0"/>
            <a:ext cx="2362200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F229C-901A-168D-8968-F95B87205E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87" t="9287" r="15580" b="4034"/>
          <a:stretch/>
        </p:blipFill>
        <p:spPr>
          <a:xfrm>
            <a:off x="685800" y="2753866"/>
            <a:ext cx="13543959" cy="7348601"/>
          </a:xfrm>
          <a:prstGeom prst="rect">
            <a:avLst/>
          </a:prstGeom>
        </p:spPr>
      </p:pic>
      <p:sp>
        <p:nvSpPr>
          <p:cNvPr id="9" name="Arrow: Bent-Up 8">
            <a:extLst>
              <a:ext uri="{FF2B5EF4-FFF2-40B4-BE49-F238E27FC236}">
                <a16:creationId xmlns:a16="http://schemas.microsoft.com/office/drawing/2014/main" id="{2BD68961-22DF-FCF7-6F19-D40826FC863D}"/>
              </a:ext>
            </a:extLst>
          </p:cNvPr>
          <p:cNvSpPr/>
          <p:nvPr/>
        </p:nvSpPr>
        <p:spPr>
          <a:xfrm>
            <a:off x="2358832" y="4462210"/>
            <a:ext cx="2384680" cy="345609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C642DD-4758-C9C1-1684-2763EF1248FB}"/>
              </a:ext>
            </a:extLst>
          </p:cNvPr>
          <p:cNvSpPr txBox="1"/>
          <p:nvPr/>
        </p:nvSpPr>
        <p:spPr>
          <a:xfrm>
            <a:off x="790536" y="4157598"/>
            <a:ext cx="2339862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5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 Place a New order 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288B4BF9-4E0A-8527-2C19-BDFCD028F4E8}"/>
              </a:ext>
            </a:extLst>
          </p:cNvPr>
          <p:cNvSpPr/>
          <p:nvPr/>
        </p:nvSpPr>
        <p:spPr>
          <a:xfrm>
            <a:off x="7077485" y="3754472"/>
            <a:ext cx="923516" cy="32669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B0DF3-5679-CB1C-583C-FAFBEA2808B1}"/>
              </a:ext>
            </a:extLst>
          </p:cNvPr>
          <p:cNvSpPr txBox="1"/>
          <p:nvPr/>
        </p:nvSpPr>
        <p:spPr>
          <a:xfrm>
            <a:off x="8610592" y="4547697"/>
            <a:ext cx="2794365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Vector Des</a:t>
            </a:r>
            <a:r>
              <a:rPr lang="en-IN" sz="28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ign</a:t>
            </a: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D4B295CA-9493-5A80-9C29-82F8B642EC06}"/>
              </a:ext>
            </a:extLst>
          </p:cNvPr>
          <p:cNvSpPr/>
          <p:nvPr/>
        </p:nvSpPr>
        <p:spPr>
          <a:xfrm rot="10800000">
            <a:off x="1905000" y="5143500"/>
            <a:ext cx="990600" cy="377430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C51A22-EEF9-AFB5-3489-4B62BF2746D8}"/>
              </a:ext>
            </a:extLst>
          </p:cNvPr>
          <p:cNvSpPr txBox="1"/>
          <p:nvPr/>
        </p:nvSpPr>
        <p:spPr>
          <a:xfrm>
            <a:off x="685800" y="5520930"/>
            <a:ext cx="20574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IN" sz="28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Embroidery    Design</a:t>
            </a:r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8C2D8456-6166-C00D-2F89-30F71E60FFDD}"/>
              </a:ext>
            </a:extLst>
          </p:cNvPr>
          <p:cNvSpPr/>
          <p:nvPr/>
        </p:nvSpPr>
        <p:spPr>
          <a:xfrm>
            <a:off x="-2255519" y="8115300"/>
            <a:ext cx="45719" cy="45719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E64942-2C37-75CE-1588-EB92439F2C62}"/>
              </a:ext>
            </a:extLst>
          </p:cNvPr>
          <p:cNvSpPr/>
          <p:nvPr/>
        </p:nvSpPr>
        <p:spPr>
          <a:xfrm>
            <a:off x="4495800" y="3619500"/>
            <a:ext cx="457200" cy="480581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8B67FD-A550-4066-0B21-844B97C6536B}"/>
              </a:ext>
            </a:extLst>
          </p:cNvPr>
          <p:cNvSpPr/>
          <p:nvPr/>
        </p:nvSpPr>
        <p:spPr>
          <a:xfrm>
            <a:off x="5943600" y="4157598"/>
            <a:ext cx="1447800" cy="283747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18F4C7-1CEA-BC43-18C5-FAD22FDF8178}"/>
              </a:ext>
            </a:extLst>
          </p:cNvPr>
          <p:cNvSpPr txBox="1"/>
          <p:nvPr/>
        </p:nvSpPr>
        <p:spPr>
          <a:xfrm>
            <a:off x="4555360" y="3619500"/>
            <a:ext cx="2452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08A320-3361-ED41-719E-D2CD5A0A9918}"/>
              </a:ext>
            </a:extLst>
          </p:cNvPr>
          <p:cNvSpPr/>
          <p:nvPr/>
        </p:nvSpPr>
        <p:spPr>
          <a:xfrm>
            <a:off x="6534633" y="3663639"/>
            <a:ext cx="457200" cy="480581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4440EE-03A0-9320-1BD1-E396250133DD}"/>
              </a:ext>
            </a:extLst>
          </p:cNvPr>
          <p:cNvSpPr txBox="1"/>
          <p:nvPr/>
        </p:nvSpPr>
        <p:spPr>
          <a:xfrm>
            <a:off x="6594193" y="3663639"/>
            <a:ext cx="2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FD2F2C-7903-F887-A01D-9B844A4B2768}"/>
              </a:ext>
            </a:extLst>
          </p:cNvPr>
          <p:cNvSpPr txBox="1"/>
          <p:nvPr/>
        </p:nvSpPr>
        <p:spPr>
          <a:xfrm>
            <a:off x="8067324" y="3521662"/>
            <a:ext cx="2829278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View Your Order</a:t>
            </a: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A3DE64C5-EAFE-65EB-5BE9-8A985FB67446}"/>
              </a:ext>
            </a:extLst>
          </p:cNvPr>
          <p:cNvSpPr/>
          <p:nvPr/>
        </p:nvSpPr>
        <p:spPr>
          <a:xfrm>
            <a:off x="7377725" y="4725308"/>
            <a:ext cx="1248351" cy="345609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086100"/>
            <a:ext cx="4567555" cy="164916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6300"/>
              </a:lnSpc>
              <a:spcBef>
                <a:spcPts val="259"/>
              </a:spcBef>
            </a:pPr>
            <a:r>
              <a:rPr sz="5300" b="1" spc="-3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5300" b="1" spc="-3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5300" b="1" spc="-5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300" b="1" spc="-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300" b="1" spc="-3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300" b="1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300" b="1" spc="-6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300" b="1" spc="-3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300" b="1" spc="-525" dirty="0">
                <a:solidFill>
                  <a:srgbClr val="FFFFFF"/>
                </a:solidFill>
                <a:latin typeface="Verdana"/>
                <a:cs typeface="Verdana"/>
              </a:rPr>
              <a:t>w  </a:t>
            </a:r>
            <a:r>
              <a:rPr sz="5300" b="1" spc="-48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300" b="1" spc="-4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300" b="1" spc="-38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5300" b="1" spc="-3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300" b="1" spc="-48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300" b="1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53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426000" y="1002063"/>
            <a:ext cx="16100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4155">
              <a:lnSpc>
                <a:spcPct val="100000"/>
              </a:lnSpc>
              <a:spcBef>
                <a:spcPts val="100"/>
              </a:spcBef>
            </a:pPr>
            <a:r>
              <a:rPr spc="-380" dirty="0"/>
              <a:t>P</a:t>
            </a:r>
            <a:r>
              <a:rPr spc="-150" dirty="0"/>
              <a:t>l</a:t>
            </a:r>
            <a:r>
              <a:rPr spc="-470" dirty="0"/>
              <a:t>a</a:t>
            </a:r>
            <a:r>
              <a:rPr spc="-160" dirty="0"/>
              <a:t>c</a:t>
            </a:r>
            <a:r>
              <a:rPr spc="-365" dirty="0"/>
              <a:t>e</a:t>
            </a:r>
            <a:r>
              <a:rPr spc="-490" dirty="0"/>
              <a:t> </a:t>
            </a:r>
            <a:r>
              <a:rPr spc="-340" dirty="0"/>
              <a:t>O</a:t>
            </a:r>
            <a:r>
              <a:rPr spc="-350" dirty="0"/>
              <a:t>r</a:t>
            </a:r>
            <a:r>
              <a:rPr spc="-254" dirty="0"/>
              <a:t>d</a:t>
            </a:r>
            <a:r>
              <a:rPr spc="-370" dirty="0"/>
              <a:t>e</a:t>
            </a:r>
            <a:r>
              <a:rPr spc="-345" dirty="0"/>
              <a:t>r</a:t>
            </a:r>
            <a:r>
              <a:rPr spc="-490" dirty="0"/>
              <a:t> </a:t>
            </a:r>
            <a:r>
              <a:rPr spc="-345" dirty="0"/>
              <a:t>F</a:t>
            </a:r>
            <a:r>
              <a:rPr spc="-285" dirty="0"/>
              <a:t>o</a:t>
            </a:r>
            <a:r>
              <a:rPr spc="-345" dirty="0"/>
              <a:t>r</a:t>
            </a:r>
            <a:r>
              <a:rPr spc="-490" dirty="0"/>
              <a:t> </a:t>
            </a:r>
            <a:r>
              <a:rPr lang="en-IN" spc="-325" dirty="0"/>
              <a:t>E</a:t>
            </a:r>
            <a:r>
              <a:rPr lang="en-IN" spc="-590" dirty="0"/>
              <a:t>m</a:t>
            </a:r>
            <a:r>
              <a:rPr lang="en-IN" spc="-254" dirty="0"/>
              <a:t>b</a:t>
            </a:r>
            <a:r>
              <a:rPr lang="en-IN" spc="-350" dirty="0"/>
              <a:t>r</a:t>
            </a:r>
            <a:r>
              <a:rPr lang="en-IN" spc="-285" dirty="0"/>
              <a:t>o</a:t>
            </a:r>
            <a:r>
              <a:rPr lang="en-IN" spc="-240" dirty="0"/>
              <a:t>i</a:t>
            </a:r>
            <a:r>
              <a:rPr lang="en-IN" spc="-254" dirty="0"/>
              <a:t>d</a:t>
            </a:r>
            <a:r>
              <a:rPr lang="en-IN" spc="-370" dirty="0"/>
              <a:t>e</a:t>
            </a:r>
            <a:r>
              <a:rPr lang="en-IN" spc="-350" dirty="0"/>
              <a:t>r</a:t>
            </a:r>
            <a:r>
              <a:rPr lang="en-IN" spc="-335" dirty="0"/>
              <a:t>y</a:t>
            </a:r>
            <a:r>
              <a:rPr lang="en-IN" spc="-490" dirty="0"/>
              <a:t> </a:t>
            </a:r>
            <a:r>
              <a:rPr lang="en-IN" spc="-1010" dirty="0"/>
              <a:t>&amp;   </a:t>
            </a:r>
            <a:r>
              <a:rPr lang="en-IN" sz="4800" spc="-1010" dirty="0"/>
              <a:t>Q u o t e</a:t>
            </a:r>
            <a:endParaRPr spc="-445" dirty="0"/>
          </a:p>
        </p:txBody>
      </p:sp>
      <p:grpSp>
        <p:nvGrpSpPr>
          <p:cNvPr id="4" name="object 4"/>
          <p:cNvGrpSpPr/>
          <p:nvPr/>
        </p:nvGrpSpPr>
        <p:grpSpPr>
          <a:xfrm>
            <a:off x="13813790" y="9258300"/>
            <a:ext cx="4474210" cy="1028700"/>
            <a:chOff x="13814231" y="9258300"/>
            <a:chExt cx="4474210" cy="1028700"/>
          </a:xfrm>
        </p:grpSpPr>
        <p:sp>
          <p:nvSpPr>
            <p:cNvPr id="5" name="object 5"/>
            <p:cNvSpPr/>
            <p:nvPr/>
          </p:nvSpPr>
          <p:spPr>
            <a:xfrm>
              <a:off x="13814231" y="9258300"/>
              <a:ext cx="4474210" cy="1028700"/>
            </a:xfrm>
            <a:custGeom>
              <a:avLst/>
              <a:gdLst/>
              <a:ahLst/>
              <a:cxnLst/>
              <a:rect l="l" t="t" r="r" b="b"/>
              <a:pathLst>
                <a:path w="4474209" h="1028700">
                  <a:moveTo>
                    <a:pt x="4473769" y="1028699"/>
                  </a:moveTo>
                  <a:lnTo>
                    <a:pt x="0" y="1028699"/>
                  </a:lnTo>
                  <a:lnTo>
                    <a:pt x="1115994" y="0"/>
                  </a:lnTo>
                  <a:lnTo>
                    <a:pt x="4473769" y="0"/>
                  </a:lnTo>
                  <a:lnTo>
                    <a:pt x="4473769" y="1028699"/>
                  </a:lnTo>
                  <a:close/>
                </a:path>
              </a:pathLst>
            </a:custGeom>
            <a:solidFill>
              <a:srgbClr val="456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26686" y="9348742"/>
              <a:ext cx="1343024" cy="84772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4FEC088-B937-992E-98A7-E3FBA6CC7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7" t="14445" r="8750" b="5556"/>
          <a:stretch/>
        </p:blipFill>
        <p:spPr>
          <a:xfrm>
            <a:off x="5356262" y="2094711"/>
            <a:ext cx="12931738" cy="67826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0E4590-1733-BF31-F358-B02A095C357E}"/>
              </a:ext>
            </a:extLst>
          </p:cNvPr>
          <p:cNvSpPr/>
          <p:nvPr/>
        </p:nvSpPr>
        <p:spPr>
          <a:xfrm>
            <a:off x="8153400" y="2660902"/>
            <a:ext cx="4038600" cy="369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161DD-530A-1E8F-60DD-28D94EA3F1BE}"/>
              </a:ext>
            </a:extLst>
          </p:cNvPr>
          <p:cNvSpPr txBox="1"/>
          <p:nvPr/>
        </p:nvSpPr>
        <p:spPr>
          <a:xfrm>
            <a:off x="8305800" y="2583459"/>
            <a:ext cx="3886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Upload Your Design</a:t>
            </a: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CBF3580-B057-223F-F6F1-15C413C8B1F6}"/>
              </a:ext>
            </a:extLst>
          </p:cNvPr>
          <p:cNvSpPr/>
          <p:nvPr/>
        </p:nvSpPr>
        <p:spPr>
          <a:xfrm rot="16200000">
            <a:off x="9666143" y="3058167"/>
            <a:ext cx="251114" cy="228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8FD061-2CEE-A261-87CF-D4F19D5045CD}"/>
              </a:ext>
            </a:extLst>
          </p:cNvPr>
          <p:cNvSpPr txBox="1"/>
          <p:nvPr/>
        </p:nvSpPr>
        <p:spPr>
          <a:xfrm>
            <a:off x="8663826" y="5004352"/>
            <a:ext cx="287212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Select Your Requirements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FBF2C7-2697-EE7A-34E5-723457DCB8DF}"/>
              </a:ext>
            </a:extLst>
          </p:cNvPr>
          <p:cNvSpPr/>
          <p:nvPr/>
        </p:nvSpPr>
        <p:spPr>
          <a:xfrm>
            <a:off x="8660439" y="4991100"/>
            <a:ext cx="2872122" cy="392364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3447A6-3186-5DA9-B157-A3A09852FB76}"/>
              </a:ext>
            </a:extLst>
          </p:cNvPr>
          <p:cNvSpPr txBox="1"/>
          <p:nvPr/>
        </p:nvSpPr>
        <p:spPr>
          <a:xfrm>
            <a:off x="8663825" y="5581284"/>
            <a:ext cx="287212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Enter Your Size in width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C3DA75-2A80-8C10-9909-23DE5CCEC4B5}"/>
              </a:ext>
            </a:extLst>
          </p:cNvPr>
          <p:cNvSpPr/>
          <p:nvPr/>
        </p:nvSpPr>
        <p:spPr>
          <a:xfrm>
            <a:off x="8660437" y="5577632"/>
            <a:ext cx="2872122" cy="392364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A37ED-51B9-02B6-0D5C-793D7F17A2D7}"/>
              </a:ext>
            </a:extLst>
          </p:cNvPr>
          <p:cNvSpPr txBox="1"/>
          <p:nvPr/>
        </p:nvSpPr>
        <p:spPr>
          <a:xfrm>
            <a:off x="8660437" y="6156185"/>
            <a:ext cx="287212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Enter Your in Height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F4D475-07FF-F6F7-539D-AE95762B6355}"/>
              </a:ext>
            </a:extLst>
          </p:cNvPr>
          <p:cNvSpPr/>
          <p:nvPr/>
        </p:nvSpPr>
        <p:spPr>
          <a:xfrm>
            <a:off x="8660438" y="6139828"/>
            <a:ext cx="2872122" cy="392364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8DB3EA-C3BA-72CC-35C9-9008425B593B}"/>
              </a:ext>
            </a:extLst>
          </p:cNvPr>
          <p:cNvSpPr txBox="1"/>
          <p:nvPr/>
        </p:nvSpPr>
        <p:spPr>
          <a:xfrm>
            <a:off x="9702317" y="8355982"/>
            <a:ext cx="346137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To place your order click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829102-EA88-44A3-5826-729B57B800AC}"/>
              </a:ext>
            </a:extLst>
          </p:cNvPr>
          <p:cNvSpPr/>
          <p:nvPr/>
        </p:nvSpPr>
        <p:spPr>
          <a:xfrm>
            <a:off x="9677400" y="8344466"/>
            <a:ext cx="3486291" cy="392364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389772-9294-2FA5-ADE3-501531576B95}"/>
              </a:ext>
            </a:extLst>
          </p:cNvPr>
          <p:cNvSpPr/>
          <p:nvPr/>
        </p:nvSpPr>
        <p:spPr>
          <a:xfrm>
            <a:off x="15569794" y="3278294"/>
            <a:ext cx="2287442" cy="374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1A53A5-16DA-1B79-EEC1-C683D1F43C67}"/>
              </a:ext>
            </a:extLst>
          </p:cNvPr>
          <p:cNvSpPr/>
          <p:nvPr/>
        </p:nvSpPr>
        <p:spPr>
          <a:xfrm>
            <a:off x="15307562" y="3850685"/>
            <a:ext cx="2287442" cy="374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6FF6A1-C1F5-995F-F0D7-C2D5754479D5}"/>
              </a:ext>
            </a:extLst>
          </p:cNvPr>
          <p:cNvSpPr/>
          <p:nvPr/>
        </p:nvSpPr>
        <p:spPr>
          <a:xfrm>
            <a:off x="16154400" y="4407337"/>
            <a:ext cx="1691654" cy="374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771D8D-DC91-5FC2-29A2-93A3D63567A8}"/>
              </a:ext>
            </a:extLst>
          </p:cNvPr>
          <p:cNvSpPr/>
          <p:nvPr/>
        </p:nvSpPr>
        <p:spPr>
          <a:xfrm>
            <a:off x="15849600" y="5004352"/>
            <a:ext cx="1676400" cy="374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04832-E8F5-548F-3DD8-0B662757505C}"/>
              </a:ext>
            </a:extLst>
          </p:cNvPr>
          <p:cNvSpPr/>
          <p:nvPr/>
        </p:nvSpPr>
        <p:spPr>
          <a:xfrm>
            <a:off x="15397883" y="5575909"/>
            <a:ext cx="2197121" cy="374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647531-04EA-F5C1-2F60-9ADBE6B1E8FB}"/>
              </a:ext>
            </a:extLst>
          </p:cNvPr>
          <p:cNvSpPr/>
          <p:nvPr/>
        </p:nvSpPr>
        <p:spPr>
          <a:xfrm>
            <a:off x="15956127" y="6152578"/>
            <a:ext cx="1707293" cy="374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9D7DD0-DCE8-9708-19AD-C52AD77A62E0}"/>
              </a:ext>
            </a:extLst>
          </p:cNvPr>
          <p:cNvSpPr/>
          <p:nvPr/>
        </p:nvSpPr>
        <p:spPr>
          <a:xfrm>
            <a:off x="15291264" y="7334599"/>
            <a:ext cx="1828800" cy="374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0F188A-FEB5-114B-5F03-1DE1362B89E8}"/>
              </a:ext>
            </a:extLst>
          </p:cNvPr>
          <p:cNvSpPr/>
          <p:nvPr/>
        </p:nvSpPr>
        <p:spPr>
          <a:xfrm>
            <a:off x="16443811" y="6755204"/>
            <a:ext cx="1187887" cy="374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AF3B52-9571-C266-E900-D226B979D65B}"/>
              </a:ext>
            </a:extLst>
          </p:cNvPr>
          <p:cNvSpPr/>
          <p:nvPr/>
        </p:nvSpPr>
        <p:spPr>
          <a:xfrm>
            <a:off x="8839200" y="6744268"/>
            <a:ext cx="2511210" cy="392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8D8012-58C3-C6AA-320D-E30396725042}"/>
              </a:ext>
            </a:extLst>
          </p:cNvPr>
          <p:cNvSpPr/>
          <p:nvPr/>
        </p:nvSpPr>
        <p:spPr>
          <a:xfrm>
            <a:off x="10500281" y="8966062"/>
            <a:ext cx="3008958" cy="392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C68680-8B8E-A577-6F3B-F71B26FD0189}"/>
              </a:ext>
            </a:extLst>
          </p:cNvPr>
          <p:cNvSpPr txBox="1"/>
          <p:nvPr/>
        </p:nvSpPr>
        <p:spPr>
          <a:xfrm>
            <a:off x="10668000" y="8966062"/>
            <a:ext cx="27803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For free  Quote click here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616EF10B-D300-0347-5226-5536278037A4}"/>
              </a:ext>
            </a:extLst>
          </p:cNvPr>
          <p:cNvSpPr/>
          <p:nvPr/>
        </p:nvSpPr>
        <p:spPr>
          <a:xfrm rot="10800000">
            <a:off x="12954000" y="8379219"/>
            <a:ext cx="745337" cy="3228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F36B19-83CC-F363-6D14-DD2B93843C1B}"/>
              </a:ext>
            </a:extLst>
          </p:cNvPr>
          <p:cNvSpPr txBox="1"/>
          <p:nvPr/>
        </p:nvSpPr>
        <p:spPr>
          <a:xfrm>
            <a:off x="8991600" y="6759413"/>
            <a:ext cx="23241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No of colour you want</a:t>
            </a:r>
          </a:p>
        </p:txBody>
      </p:sp>
      <p:sp>
        <p:nvSpPr>
          <p:cNvPr id="44" name="Arrow: Bent 43">
            <a:extLst>
              <a:ext uri="{FF2B5EF4-FFF2-40B4-BE49-F238E27FC236}">
                <a16:creationId xmlns:a16="http://schemas.microsoft.com/office/drawing/2014/main" id="{544CCD01-68D5-48B2-8B76-8413F74CA1C3}"/>
              </a:ext>
            </a:extLst>
          </p:cNvPr>
          <p:cNvSpPr/>
          <p:nvPr/>
        </p:nvSpPr>
        <p:spPr>
          <a:xfrm rot="10800000">
            <a:off x="13653856" y="8851613"/>
            <a:ext cx="1948564" cy="392364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536B90-0D45-635D-DAAC-002CEE12D4A5}"/>
              </a:ext>
            </a:extLst>
          </p:cNvPr>
          <p:cNvSpPr txBox="1"/>
          <p:nvPr/>
        </p:nvSpPr>
        <p:spPr>
          <a:xfrm>
            <a:off x="8991600" y="7276469"/>
            <a:ext cx="285522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Select Your Requirements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4874451-1AE5-D3A2-302A-C45BF4F96418}"/>
              </a:ext>
            </a:extLst>
          </p:cNvPr>
          <p:cNvSpPr/>
          <p:nvPr/>
        </p:nvSpPr>
        <p:spPr>
          <a:xfrm>
            <a:off x="8974700" y="7271847"/>
            <a:ext cx="2872123" cy="392364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16537A-AF59-41CF-7D11-EC9903CA273B}"/>
              </a:ext>
            </a:extLst>
          </p:cNvPr>
          <p:cNvSpPr txBox="1"/>
          <p:nvPr/>
        </p:nvSpPr>
        <p:spPr>
          <a:xfrm>
            <a:off x="8974701" y="7834604"/>
            <a:ext cx="287212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Select Your Requirements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010C764-1DC5-30E6-DA30-AF48BA066170}"/>
              </a:ext>
            </a:extLst>
          </p:cNvPr>
          <p:cNvSpPr/>
          <p:nvPr/>
        </p:nvSpPr>
        <p:spPr>
          <a:xfrm>
            <a:off x="8974701" y="7827753"/>
            <a:ext cx="2872122" cy="392364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706E2-6419-00AE-F606-BCE0B02F2C26}"/>
              </a:ext>
            </a:extLst>
          </p:cNvPr>
          <p:cNvSpPr txBox="1"/>
          <p:nvPr/>
        </p:nvSpPr>
        <p:spPr>
          <a:xfrm>
            <a:off x="15583414" y="3300281"/>
            <a:ext cx="220575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Enter Design 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74727F-894B-EA6B-5A7B-6AB6DAC61C99}"/>
              </a:ext>
            </a:extLst>
          </p:cNvPr>
          <p:cNvSpPr txBox="1"/>
          <p:nvPr/>
        </p:nvSpPr>
        <p:spPr>
          <a:xfrm>
            <a:off x="15338104" y="3857050"/>
            <a:ext cx="220575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Select Your Requirements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B0963A-BBB8-8046-749D-7912D11AFE90}"/>
              </a:ext>
            </a:extLst>
          </p:cNvPr>
          <p:cNvSpPr txBox="1"/>
          <p:nvPr/>
        </p:nvSpPr>
        <p:spPr>
          <a:xfrm>
            <a:off x="16155181" y="4434340"/>
            <a:ext cx="15556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Enter Your PO No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56A9BD-B760-08E9-A78C-B76B2998A593}"/>
              </a:ext>
            </a:extLst>
          </p:cNvPr>
          <p:cNvSpPr txBox="1"/>
          <p:nvPr/>
        </p:nvSpPr>
        <p:spPr>
          <a:xfrm>
            <a:off x="15719048" y="5064749"/>
            <a:ext cx="189600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Select Turnaround Time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E039F2-81F4-FDC3-EEDA-C66039001C24}"/>
              </a:ext>
            </a:extLst>
          </p:cNvPr>
          <p:cNvSpPr txBox="1"/>
          <p:nvPr/>
        </p:nvSpPr>
        <p:spPr>
          <a:xfrm>
            <a:off x="15338104" y="5609375"/>
            <a:ext cx="21971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Select Your Requirements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8AD231-C968-4910-0BC6-1C8A3C1D87FE}"/>
              </a:ext>
            </a:extLst>
          </p:cNvPr>
          <p:cNvSpPr txBox="1"/>
          <p:nvPr/>
        </p:nvSpPr>
        <p:spPr>
          <a:xfrm>
            <a:off x="15956127" y="6209052"/>
            <a:ext cx="167557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050" b="1" dirty="0"/>
              <a:t>Select Your Requirements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3F0134-AB18-623A-C657-3FD0C2CF9677}"/>
              </a:ext>
            </a:extLst>
          </p:cNvPr>
          <p:cNvSpPr txBox="1"/>
          <p:nvPr/>
        </p:nvSpPr>
        <p:spPr>
          <a:xfrm>
            <a:off x="16421726" y="6788670"/>
            <a:ext cx="11878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Select 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9F4CFA-8C27-6781-0915-1E9A71919267}"/>
              </a:ext>
            </a:extLst>
          </p:cNvPr>
          <p:cNvSpPr txBox="1"/>
          <p:nvPr/>
        </p:nvSpPr>
        <p:spPr>
          <a:xfrm>
            <a:off x="15240001" y="7345318"/>
            <a:ext cx="19049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Enter Your Message</a:t>
            </a:r>
            <a:r>
              <a:rPr lang="en-IN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4044" y="5268"/>
            <a:ext cx="18288189" cy="2019299"/>
          </a:xfrm>
          <a:custGeom>
            <a:avLst/>
            <a:gdLst/>
            <a:ahLst/>
            <a:cxnLst/>
            <a:rect l="l" t="t" r="r" b="b"/>
            <a:pathLst>
              <a:path w="6461760" h="10180955">
                <a:moveTo>
                  <a:pt x="6461521" y="10180485"/>
                </a:moveTo>
                <a:lnTo>
                  <a:pt x="0" y="10180485"/>
                </a:lnTo>
                <a:lnTo>
                  <a:pt x="0" y="0"/>
                </a:lnTo>
                <a:lnTo>
                  <a:pt x="6461521" y="0"/>
                </a:lnTo>
                <a:lnTo>
                  <a:pt x="6461521" y="10180485"/>
                </a:lnTo>
                <a:close/>
              </a:path>
            </a:pathLst>
          </a:custGeom>
          <a:solidFill>
            <a:srgbClr val="456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335000" y="9164303"/>
            <a:ext cx="4939145" cy="1028700"/>
            <a:chOff x="13814234" y="9258303"/>
            <a:chExt cx="4474210" cy="1028700"/>
          </a:xfrm>
        </p:grpSpPr>
        <p:sp>
          <p:nvSpPr>
            <p:cNvPr id="5" name="object 5"/>
            <p:cNvSpPr/>
            <p:nvPr/>
          </p:nvSpPr>
          <p:spPr>
            <a:xfrm>
              <a:off x="13814234" y="9258303"/>
              <a:ext cx="4474210" cy="1028700"/>
            </a:xfrm>
            <a:custGeom>
              <a:avLst/>
              <a:gdLst/>
              <a:ahLst/>
              <a:cxnLst/>
              <a:rect l="l" t="t" r="r" b="b"/>
              <a:pathLst>
                <a:path w="4474209" h="1028700">
                  <a:moveTo>
                    <a:pt x="4473766" y="1028696"/>
                  </a:moveTo>
                  <a:lnTo>
                    <a:pt x="0" y="1028696"/>
                  </a:lnTo>
                  <a:lnTo>
                    <a:pt x="1115991" y="0"/>
                  </a:lnTo>
                  <a:lnTo>
                    <a:pt x="4473766" y="0"/>
                  </a:lnTo>
                  <a:lnTo>
                    <a:pt x="4473766" y="1028696"/>
                  </a:lnTo>
                  <a:close/>
                </a:path>
              </a:pathLst>
            </a:custGeom>
            <a:solidFill>
              <a:srgbClr val="456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26686" y="9348743"/>
              <a:ext cx="1343024" cy="8477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602524" y="347218"/>
            <a:ext cx="10287000" cy="12381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en-US" sz="7950" dirty="0">
                <a:solidFill>
                  <a:schemeClr val="bg1"/>
                </a:solidFill>
                <a:latin typeface="Verdana"/>
                <a:cs typeface="Verdana"/>
              </a:rPr>
              <a:t>VIEW YOUR ORDER</a:t>
            </a:r>
          </a:p>
        </p:txBody>
      </p:sp>
      <p:pic>
        <p:nvPicPr>
          <p:cNvPr id="16" name="Graphic 15" descr="User">
            <a:extLst>
              <a:ext uri="{FF2B5EF4-FFF2-40B4-BE49-F238E27FC236}">
                <a16:creationId xmlns:a16="http://schemas.microsoft.com/office/drawing/2014/main" id="{CE3B2B48-D432-DDF5-74E9-CB96C6368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0" y="1"/>
            <a:ext cx="2019299" cy="20192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C223EA-3B0E-E3A6-BF6F-ABC25EA34862}"/>
              </a:ext>
            </a:extLst>
          </p:cNvPr>
          <p:cNvSpPr txBox="1"/>
          <p:nvPr/>
        </p:nvSpPr>
        <p:spPr>
          <a:xfrm>
            <a:off x="15712805" y="8063375"/>
            <a:ext cx="228956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Yours Payments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5C2B802-B665-BB6C-7642-C7B8D6D439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67" t="18905" r="8333" b="39550"/>
          <a:stretch/>
        </p:blipFill>
        <p:spPr>
          <a:xfrm>
            <a:off x="776631" y="2966006"/>
            <a:ext cx="16508324" cy="4876800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695B3D11-7B29-35C7-C45D-D4C9FDBC0195}"/>
              </a:ext>
            </a:extLst>
          </p:cNvPr>
          <p:cNvSpPr/>
          <p:nvPr/>
        </p:nvSpPr>
        <p:spPr>
          <a:xfrm rot="16200000">
            <a:off x="7662773" y="4824241"/>
            <a:ext cx="692114" cy="1680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950441-B7F4-651E-E80B-FEFBDC7BC6E3}"/>
              </a:ext>
            </a:extLst>
          </p:cNvPr>
          <p:cNvSpPr/>
          <p:nvPr/>
        </p:nvSpPr>
        <p:spPr>
          <a:xfrm>
            <a:off x="1274326" y="5248994"/>
            <a:ext cx="1240274" cy="427906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AB9BC2-6A17-E371-F02A-7691BE6AD5AC}"/>
              </a:ext>
            </a:extLst>
          </p:cNvPr>
          <p:cNvSpPr/>
          <p:nvPr/>
        </p:nvSpPr>
        <p:spPr>
          <a:xfrm>
            <a:off x="6728367" y="5284804"/>
            <a:ext cx="1468874" cy="351199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99A2D63F-349C-E16C-7F16-E606668BB9CD}"/>
              </a:ext>
            </a:extLst>
          </p:cNvPr>
          <p:cNvSpPr/>
          <p:nvPr/>
        </p:nvSpPr>
        <p:spPr>
          <a:xfrm>
            <a:off x="8001000" y="6708190"/>
            <a:ext cx="443238" cy="175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D3B0C7-F04B-C86C-9FD1-12201135138B}"/>
              </a:ext>
            </a:extLst>
          </p:cNvPr>
          <p:cNvSpPr txBox="1"/>
          <p:nvPr/>
        </p:nvSpPr>
        <p:spPr>
          <a:xfrm>
            <a:off x="8498361" y="6590286"/>
            <a:ext cx="2199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 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852C653-EFB0-CE37-879E-1F83E4D76235}"/>
              </a:ext>
            </a:extLst>
          </p:cNvPr>
          <p:cNvSpPr/>
          <p:nvPr/>
        </p:nvSpPr>
        <p:spPr>
          <a:xfrm>
            <a:off x="8077200" y="6131407"/>
            <a:ext cx="367038" cy="175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134575-5F31-7539-C4BC-78EAAFD77B25}"/>
              </a:ext>
            </a:extLst>
          </p:cNvPr>
          <p:cNvSpPr txBox="1"/>
          <p:nvPr/>
        </p:nvSpPr>
        <p:spPr>
          <a:xfrm>
            <a:off x="8382000" y="5977235"/>
            <a:ext cx="311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order in process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C642DD-4758-C9C1-1684-2763EF1248FB}"/>
              </a:ext>
            </a:extLst>
          </p:cNvPr>
          <p:cNvSpPr txBox="1"/>
          <p:nvPr/>
        </p:nvSpPr>
        <p:spPr>
          <a:xfrm>
            <a:off x="6761921" y="3670297"/>
            <a:ext cx="219979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can check Your Status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274D515-C90D-3E7D-B6E9-2563DB7E733C}"/>
              </a:ext>
            </a:extLst>
          </p:cNvPr>
          <p:cNvSpPr/>
          <p:nvPr/>
        </p:nvSpPr>
        <p:spPr>
          <a:xfrm>
            <a:off x="6675814" y="6037186"/>
            <a:ext cx="1401386" cy="351199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3A76AD-0419-9E49-3AFE-2E6375386854}"/>
              </a:ext>
            </a:extLst>
          </p:cNvPr>
          <p:cNvSpPr txBox="1"/>
          <p:nvPr/>
        </p:nvSpPr>
        <p:spPr>
          <a:xfrm>
            <a:off x="-29109" y="5196577"/>
            <a:ext cx="103215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</a:t>
            </a:r>
          </a:p>
          <a:p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Order</a:t>
            </a:r>
          </a:p>
          <a:p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  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78BCA643-D228-31E0-E434-0D7DBA1FD4A1}"/>
              </a:ext>
            </a:extLst>
          </p:cNvPr>
          <p:cNvSpPr/>
          <p:nvPr/>
        </p:nvSpPr>
        <p:spPr>
          <a:xfrm>
            <a:off x="16708621" y="5383499"/>
            <a:ext cx="360179" cy="175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C0E854-3BC9-21EA-48EC-4E5E2D22F32C}"/>
              </a:ext>
            </a:extLst>
          </p:cNvPr>
          <p:cNvSpPr/>
          <p:nvPr/>
        </p:nvSpPr>
        <p:spPr>
          <a:xfrm>
            <a:off x="15872549" y="5283477"/>
            <a:ext cx="834558" cy="393423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48D4B-B516-4D1B-EEDB-CA7E6527AF57}"/>
              </a:ext>
            </a:extLst>
          </p:cNvPr>
          <p:cNvSpPr txBox="1"/>
          <p:nvPr/>
        </p:nvSpPr>
        <p:spPr>
          <a:xfrm>
            <a:off x="17062664" y="5307567"/>
            <a:ext cx="124027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Order</a:t>
            </a:r>
            <a:r>
              <a:rPr lang="en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Paid</a:t>
            </a:r>
            <a:r>
              <a:rPr lang="en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B2956629-298F-5D97-E0AA-D3CAE72795A4}"/>
              </a:ext>
            </a:extLst>
          </p:cNvPr>
          <p:cNvSpPr/>
          <p:nvPr/>
        </p:nvSpPr>
        <p:spPr>
          <a:xfrm rot="5400000">
            <a:off x="15959904" y="7456535"/>
            <a:ext cx="981839" cy="1356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958A97-0B16-E48C-FCB2-BA9CEA99EEB7}"/>
              </a:ext>
            </a:extLst>
          </p:cNvPr>
          <p:cNvSpPr txBox="1"/>
          <p:nvPr/>
        </p:nvSpPr>
        <p:spPr>
          <a:xfrm>
            <a:off x="10366312" y="3681380"/>
            <a:ext cx="197808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Sample file Free</a:t>
            </a:r>
          </a:p>
        </p:txBody>
      </p:sp>
      <p:sp>
        <p:nvSpPr>
          <p:cNvPr id="52" name="Arrow: Bent 51">
            <a:extLst>
              <a:ext uri="{FF2B5EF4-FFF2-40B4-BE49-F238E27FC236}">
                <a16:creationId xmlns:a16="http://schemas.microsoft.com/office/drawing/2014/main" id="{DD380462-906C-CAE4-DB07-28FAE1759A95}"/>
              </a:ext>
            </a:extLst>
          </p:cNvPr>
          <p:cNvSpPr/>
          <p:nvPr/>
        </p:nvSpPr>
        <p:spPr>
          <a:xfrm>
            <a:off x="9982200" y="4076699"/>
            <a:ext cx="323137" cy="13067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1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AC0377-C668-D954-6099-6CA84155BAB2}"/>
              </a:ext>
            </a:extLst>
          </p:cNvPr>
          <p:cNvSpPr txBox="1"/>
          <p:nvPr/>
        </p:nvSpPr>
        <p:spPr>
          <a:xfrm>
            <a:off x="12610636" y="3695700"/>
            <a:ext cx="415410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payment Download Original zip File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9780F53-1FCF-2DC9-F3E2-4AE186C0B059}"/>
              </a:ext>
            </a:extLst>
          </p:cNvPr>
          <p:cNvSpPr/>
          <p:nvPr/>
        </p:nvSpPr>
        <p:spPr>
          <a:xfrm>
            <a:off x="14148977" y="6664572"/>
            <a:ext cx="1020426" cy="366540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578C88-13AA-3095-C1BC-89CD81B79232}"/>
              </a:ext>
            </a:extLst>
          </p:cNvPr>
          <p:cNvSpPr txBox="1"/>
          <p:nvPr/>
        </p:nvSpPr>
        <p:spPr>
          <a:xfrm>
            <a:off x="1274326" y="4848884"/>
            <a:ext cx="325874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7E6B7E7-0856-1875-7632-3D22568392AD}"/>
              </a:ext>
            </a:extLst>
          </p:cNvPr>
          <p:cNvSpPr/>
          <p:nvPr/>
        </p:nvSpPr>
        <p:spPr>
          <a:xfrm>
            <a:off x="6952591" y="6619937"/>
            <a:ext cx="1020426" cy="366540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CA77415-EE96-A82A-CF0A-082891BC9D17}"/>
              </a:ext>
            </a:extLst>
          </p:cNvPr>
          <p:cNvSpPr txBox="1"/>
          <p:nvPr/>
        </p:nvSpPr>
        <p:spPr>
          <a:xfrm>
            <a:off x="6403320" y="6012730"/>
            <a:ext cx="323137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FC72A6-7A85-2D52-1FD6-25CECE677EBF}"/>
              </a:ext>
            </a:extLst>
          </p:cNvPr>
          <p:cNvSpPr txBox="1"/>
          <p:nvPr/>
        </p:nvSpPr>
        <p:spPr>
          <a:xfrm>
            <a:off x="6422853" y="5268282"/>
            <a:ext cx="323137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4808BA-917A-ED65-B25A-F5695BD5EB69}"/>
              </a:ext>
            </a:extLst>
          </p:cNvPr>
          <p:cNvSpPr txBox="1"/>
          <p:nvPr/>
        </p:nvSpPr>
        <p:spPr>
          <a:xfrm>
            <a:off x="6629539" y="6603515"/>
            <a:ext cx="323137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204633-5C44-D60D-6417-4387BB4DFE8E}"/>
              </a:ext>
            </a:extLst>
          </p:cNvPr>
          <p:cNvSpPr txBox="1"/>
          <p:nvPr/>
        </p:nvSpPr>
        <p:spPr>
          <a:xfrm>
            <a:off x="8919108" y="5006133"/>
            <a:ext cx="323137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CA1203-CE1F-9C0B-9AA7-3A2B087A9D23}"/>
              </a:ext>
            </a:extLst>
          </p:cNvPr>
          <p:cNvSpPr txBox="1"/>
          <p:nvPr/>
        </p:nvSpPr>
        <p:spPr>
          <a:xfrm>
            <a:off x="15551237" y="6652106"/>
            <a:ext cx="323137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3B8C79-9532-4D3E-2737-8305912786D3}"/>
              </a:ext>
            </a:extLst>
          </p:cNvPr>
          <p:cNvSpPr txBox="1"/>
          <p:nvPr/>
        </p:nvSpPr>
        <p:spPr>
          <a:xfrm>
            <a:off x="11092226" y="5004296"/>
            <a:ext cx="323137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46D18B-25B0-3151-54A5-400A24D3E2D9}"/>
              </a:ext>
            </a:extLst>
          </p:cNvPr>
          <p:cNvSpPr txBox="1"/>
          <p:nvPr/>
        </p:nvSpPr>
        <p:spPr>
          <a:xfrm>
            <a:off x="14364551" y="2833162"/>
            <a:ext cx="323137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6257C15-365A-7653-1CE9-F80550BD7A0B}"/>
              </a:ext>
            </a:extLst>
          </p:cNvPr>
          <p:cNvSpPr txBox="1"/>
          <p:nvPr/>
        </p:nvSpPr>
        <p:spPr>
          <a:xfrm>
            <a:off x="10868225" y="2754675"/>
            <a:ext cx="270754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 Order By ID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160EB19F-B49F-644E-1E61-ABE93B4DBD9F}"/>
              </a:ext>
            </a:extLst>
          </p:cNvPr>
          <p:cNvSpPr/>
          <p:nvPr/>
        </p:nvSpPr>
        <p:spPr>
          <a:xfrm rot="5400000">
            <a:off x="14120567" y="7475311"/>
            <a:ext cx="981839" cy="1356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1BC464-D84B-C3F4-26F7-B2B9B885C805}"/>
              </a:ext>
            </a:extLst>
          </p:cNvPr>
          <p:cNvSpPr txBox="1"/>
          <p:nvPr/>
        </p:nvSpPr>
        <p:spPr>
          <a:xfrm>
            <a:off x="13970698" y="8055866"/>
            <a:ext cx="128157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View Order</a:t>
            </a:r>
          </a:p>
        </p:txBody>
      </p:sp>
      <p:sp>
        <p:nvSpPr>
          <p:cNvPr id="49" name="Arrow: Bent 48">
            <a:extLst>
              <a:ext uri="{FF2B5EF4-FFF2-40B4-BE49-F238E27FC236}">
                <a16:creationId xmlns:a16="http://schemas.microsoft.com/office/drawing/2014/main" id="{82A8B24A-5464-3FBC-7C48-44F054E23C24}"/>
              </a:ext>
            </a:extLst>
          </p:cNvPr>
          <p:cNvSpPr/>
          <p:nvPr/>
        </p:nvSpPr>
        <p:spPr>
          <a:xfrm>
            <a:off x="12226524" y="4076699"/>
            <a:ext cx="323137" cy="1306799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DEBE44-FA82-7B23-4D1F-A1BD73F42768}"/>
              </a:ext>
            </a:extLst>
          </p:cNvPr>
          <p:cNvSpPr/>
          <p:nvPr/>
        </p:nvSpPr>
        <p:spPr>
          <a:xfrm>
            <a:off x="14338914" y="5256391"/>
            <a:ext cx="1190243" cy="393423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71EDBE9-D33C-A847-9DF1-F86847322184}"/>
              </a:ext>
            </a:extLst>
          </p:cNvPr>
          <p:cNvSpPr txBox="1"/>
          <p:nvPr/>
        </p:nvSpPr>
        <p:spPr>
          <a:xfrm>
            <a:off x="11002064" y="8946895"/>
            <a:ext cx="300477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Can Send Us Edit Order For future Modifications 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DAF7CDAD-6E65-FAF2-A4F6-EAB8FF08B138}"/>
              </a:ext>
            </a:extLst>
          </p:cNvPr>
          <p:cNvSpPr/>
          <p:nvPr/>
        </p:nvSpPr>
        <p:spPr>
          <a:xfrm rot="10800000">
            <a:off x="776631" y="5383499"/>
            <a:ext cx="443238" cy="175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Arrow: Bent-Up 69">
            <a:extLst>
              <a:ext uri="{FF2B5EF4-FFF2-40B4-BE49-F238E27FC236}">
                <a16:creationId xmlns:a16="http://schemas.microsoft.com/office/drawing/2014/main" id="{5B762566-59AB-1F2C-AADF-685C6B8742B0}"/>
              </a:ext>
            </a:extLst>
          </p:cNvPr>
          <p:cNvSpPr/>
          <p:nvPr/>
        </p:nvSpPr>
        <p:spPr>
          <a:xfrm rot="10800000">
            <a:off x="13785218" y="5905500"/>
            <a:ext cx="362761" cy="3018512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Arrow: Bent-Up 70">
            <a:extLst>
              <a:ext uri="{FF2B5EF4-FFF2-40B4-BE49-F238E27FC236}">
                <a16:creationId xmlns:a16="http://schemas.microsoft.com/office/drawing/2014/main" id="{B453DEAC-0682-C637-F9F6-9DCD66335620}"/>
              </a:ext>
            </a:extLst>
          </p:cNvPr>
          <p:cNvSpPr/>
          <p:nvPr/>
        </p:nvSpPr>
        <p:spPr>
          <a:xfrm>
            <a:off x="14124945" y="5626736"/>
            <a:ext cx="962655" cy="372010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1ADB6E2-9300-0EC9-5C51-CEE6397221AF}"/>
              </a:ext>
            </a:extLst>
          </p:cNvPr>
          <p:cNvSpPr txBox="1"/>
          <p:nvPr/>
        </p:nvSpPr>
        <p:spPr>
          <a:xfrm>
            <a:off x="2332497" y="8139180"/>
            <a:ext cx="6278104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IN" sz="9600" dirty="0">
                <a:solidFill>
                  <a:schemeClr val="tx2">
                    <a:lumMod val="75000"/>
                  </a:schemeClr>
                </a:solidFill>
                <a:latin typeface="Swis721 BlkCn BT" panose="020B0806030502040204" pitchFamily="34" charset="0"/>
              </a:rPr>
              <a:t>Thank You</a:t>
            </a:r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1F24BFA3-CC07-2B06-A27F-E5ADE531FCE7}"/>
              </a:ext>
            </a:extLst>
          </p:cNvPr>
          <p:cNvSpPr/>
          <p:nvPr/>
        </p:nvSpPr>
        <p:spPr>
          <a:xfrm rot="16200000">
            <a:off x="13790018" y="2737744"/>
            <a:ext cx="306752" cy="628181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29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9120" y="1005335"/>
            <a:ext cx="342265" cy="400050"/>
          </a:xfrm>
          <a:custGeom>
            <a:avLst/>
            <a:gdLst/>
            <a:ahLst/>
            <a:cxnLst/>
            <a:rect l="l" t="t" r="r" b="b"/>
            <a:pathLst>
              <a:path w="342265" h="400050">
                <a:moveTo>
                  <a:pt x="44391" y="323364"/>
                </a:moveTo>
                <a:lnTo>
                  <a:pt x="0" y="297466"/>
                </a:lnTo>
                <a:lnTo>
                  <a:pt x="2" y="102561"/>
                </a:lnTo>
                <a:lnTo>
                  <a:pt x="170922" y="0"/>
                </a:lnTo>
                <a:lnTo>
                  <a:pt x="258070" y="52227"/>
                </a:lnTo>
                <a:lnTo>
                  <a:pt x="170949" y="52227"/>
                </a:lnTo>
                <a:lnTo>
                  <a:pt x="44391" y="128447"/>
                </a:lnTo>
                <a:lnTo>
                  <a:pt x="44391" y="323364"/>
                </a:lnTo>
                <a:close/>
              </a:path>
              <a:path w="342265" h="400050">
                <a:moveTo>
                  <a:pt x="298098" y="323071"/>
                </a:moveTo>
                <a:lnTo>
                  <a:pt x="298165" y="128631"/>
                </a:lnTo>
                <a:lnTo>
                  <a:pt x="297644" y="128336"/>
                </a:lnTo>
                <a:lnTo>
                  <a:pt x="170949" y="52227"/>
                </a:lnTo>
                <a:lnTo>
                  <a:pt x="258070" y="52227"/>
                </a:lnTo>
                <a:lnTo>
                  <a:pt x="342058" y="102561"/>
                </a:lnTo>
                <a:lnTo>
                  <a:pt x="342056" y="297466"/>
                </a:lnTo>
                <a:lnTo>
                  <a:pt x="298098" y="323071"/>
                </a:lnTo>
                <a:close/>
              </a:path>
              <a:path w="342265" h="400050">
                <a:moveTo>
                  <a:pt x="193543" y="119988"/>
                </a:moveTo>
                <a:close/>
              </a:path>
              <a:path w="342265" h="400050">
                <a:moveTo>
                  <a:pt x="234514" y="361553"/>
                </a:moveTo>
                <a:lnTo>
                  <a:pt x="170922" y="361553"/>
                </a:lnTo>
                <a:lnTo>
                  <a:pt x="193543" y="347856"/>
                </a:lnTo>
                <a:lnTo>
                  <a:pt x="193543" y="119988"/>
                </a:lnTo>
                <a:lnTo>
                  <a:pt x="252882" y="155785"/>
                </a:lnTo>
                <a:lnTo>
                  <a:pt x="252882" y="350437"/>
                </a:lnTo>
                <a:lnTo>
                  <a:pt x="234514" y="361553"/>
                </a:lnTo>
                <a:close/>
              </a:path>
              <a:path w="342265" h="400050">
                <a:moveTo>
                  <a:pt x="170922" y="400036"/>
                </a:moveTo>
                <a:lnTo>
                  <a:pt x="89650" y="350781"/>
                </a:lnTo>
                <a:lnTo>
                  <a:pt x="89650" y="155917"/>
                </a:lnTo>
                <a:lnTo>
                  <a:pt x="148274" y="120160"/>
                </a:lnTo>
                <a:lnTo>
                  <a:pt x="148383" y="347856"/>
                </a:lnTo>
                <a:lnTo>
                  <a:pt x="170922" y="361553"/>
                </a:lnTo>
                <a:lnTo>
                  <a:pt x="234514" y="361553"/>
                </a:lnTo>
                <a:lnTo>
                  <a:pt x="170922" y="400036"/>
                </a:lnTo>
                <a:close/>
              </a:path>
            </a:pathLst>
          </a:custGeom>
          <a:solidFill>
            <a:srgbClr val="456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18587" y="1023929"/>
            <a:ext cx="26841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92E3A"/>
                </a:solidFill>
                <a:latin typeface="Tahoma"/>
                <a:cs typeface="Tahoma"/>
              </a:rPr>
              <a:t>MARK</a:t>
            </a:r>
            <a:r>
              <a:rPr sz="2400" b="1" spc="-100" dirty="0">
                <a:solidFill>
                  <a:srgbClr val="292E3A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292E3A"/>
                </a:solidFill>
                <a:latin typeface="Tahoma"/>
                <a:cs typeface="Tahoma"/>
              </a:rPr>
              <a:t>DIGITIZING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3" y="2"/>
            <a:ext cx="10286996" cy="102869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5651" y="1371001"/>
            <a:ext cx="13568838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spc="45" dirty="0"/>
              <a:t>C</a:t>
            </a:r>
            <a:r>
              <a:rPr sz="7600" spc="-710" dirty="0"/>
              <a:t>o</a:t>
            </a:r>
            <a:r>
              <a:rPr sz="7600" spc="-935" dirty="0"/>
              <a:t>nn</a:t>
            </a:r>
            <a:r>
              <a:rPr sz="7600" spc="-575" dirty="0"/>
              <a:t>e</a:t>
            </a:r>
            <a:r>
              <a:rPr sz="7600" spc="-30" dirty="0"/>
              <a:t>c</a:t>
            </a:r>
            <a:r>
              <a:rPr sz="7600" spc="-340" dirty="0"/>
              <a:t>t</a:t>
            </a:r>
            <a:r>
              <a:rPr sz="7600" spc="-615" dirty="0"/>
              <a:t> </a:t>
            </a:r>
            <a:r>
              <a:rPr sz="7600" spc="-1490" dirty="0"/>
              <a:t>w</a:t>
            </a:r>
            <a:r>
              <a:rPr sz="7600" spc="-605" dirty="0"/>
              <a:t>i</a:t>
            </a:r>
            <a:r>
              <a:rPr sz="7600" spc="-345" dirty="0"/>
              <a:t>t</a:t>
            </a:r>
            <a:r>
              <a:rPr sz="7600" spc="-890" dirty="0"/>
              <a:t>h</a:t>
            </a:r>
            <a:r>
              <a:rPr sz="7600" spc="-615" dirty="0"/>
              <a:t> </a:t>
            </a:r>
            <a:r>
              <a:rPr sz="7600" spc="-894" dirty="0"/>
              <a:t>u</a:t>
            </a:r>
            <a:r>
              <a:rPr sz="7600" spc="-665" dirty="0"/>
              <a:t>s</a:t>
            </a:r>
            <a:r>
              <a:rPr sz="7600" spc="-700" dirty="0"/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1618" y="2761541"/>
            <a:ext cx="11876729" cy="8695329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3400" spc="75" dirty="0">
                <a:solidFill>
                  <a:srgbClr val="292E3A"/>
                </a:solidFill>
                <a:latin typeface="Tahoma"/>
                <a:cs typeface="Tahoma"/>
              </a:rPr>
              <a:t>Email</a:t>
            </a:r>
            <a:endParaRPr sz="3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lang="en-IN" sz="3400" b="1" spc="-100" dirty="0">
                <a:solidFill>
                  <a:srgbClr val="292E3A"/>
                </a:solidFill>
                <a:latin typeface="Tahoma"/>
                <a:cs typeface="Tahoma"/>
                <a:hlinkClick r:id="rId3"/>
              </a:rPr>
              <a:t>order@markdigitizing.com</a:t>
            </a:r>
            <a:endParaRPr sz="4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en-IN" sz="3400" spc="75" dirty="0">
                <a:solidFill>
                  <a:srgbClr val="292E3A"/>
                </a:solidFill>
                <a:latin typeface="Tahoma"/>
                <a:cs typeface="Tahoma"/>
              </a:rPr>
              <a:t>website 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en-IN" sz="3400" b="1" spc="75" dirty="0">
                <a:solidFill>
                  <a:srgbClr val="292E3A"/>
                </a:solidFill>
                <a:latin typeface="Tahoma"/>
                <a:cs typeface="Tahoma"/>
                <a:hlinkClick r:id="rId4"/>
              </a:rPr>
              <a:t>www.markdigitizing.com</a:t>
            </a:r>
            <a:endParaRPr lang="en-IN" sz="3400" b="1" spc="75" dirty="0">
              <a:solidFill>
                <a:srgbClr val="292E3A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en-IN" sz="3400" spc="75" dirty="0">
                <a:solidFill>
                  <a:srgbClr val="292E3A"/>
                </a:solidFill>
                <a:latin typeface="Tahoma"/>
                <a:cs typeface="Tahoma"/>
              </a:rPr>
              <a:t>Phone No-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en-IN" sz="3400" b="1" spc="75" dirty="0">
                <a:solidFill>
                  <a:srgbClr val="292E3A"/>
                </a:solidFill>
                <a:latin typeface="Tahoma"/>
                <a:cs typeface="Tahoma"/>
              </a:rPr>
              <a:t>+1 (315) 961-7679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en-IN" sz="3400" b="1" spc="75" dirty="0">
                <a:solidFill>
                  <a:srgbClr val="292E3A"/>
                </a:solidFill>
                <a:latin typeface="Tahoma"/>
                <a:cs typeface="Tahoma"/>
              </a:rPr>
              <a:t> </a:t>
            </a:r>
            <a:endParaRPr lang="en-IN" sz="3400" b="1" dirty="0">
              <a:latin typeface="Tahoma"/>
              <a:cs typeface="Tahoma"/>
            </a:endParaRPr>
          </a:p>
          <a:p>
            <a:pPr marL="12700"/>
            <a:r>
              <a:rPr lang="en-IN" sz="3400" spc="75" dirty="0">
                <a:solidFill>
                  <a:srgbClr val="292E3A"/>
                </a:solidFill>
                <a:latin typeface="Tahoma"/>
                <a:cs typeface="Tahoma"/>
              </a:rPr>
              <a:t>Social Media</a:t>
            </a:r>
          </a:p>
          <a:p>
            <a:pPr marL="12700"/>
            <a:endParaRPr sz="3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3400" b="1" spc="-150" dirty="0">
                <a:solidFill>
                  <a:srgbClr val="292E3A"/>
                </a:solidFill>
                <a:latin typeface="Tahoma"/>
                <a:cs typeface="Tahoma"/>
              </a:rPr>
              <a:t>@</a:t>
            </a:r>
            <a:r>
              <a:rPr lang="en-IN" sz="3400" b="1" dirty="0" err="1">
                <a:solidFill>
                  <a:srgbClr val="292E3A"/>
                </a:solidFill>
                <a:latin typeface="Tahoma"/>
                <a:cs typeface="Tahoma"/>
              </a:rPr>
              <a:t>markdigitizing</a:t>
            </a:r>
            <a:endParaRPr lang="en-IN" sz="3400" b="1" dirty="0">
              <a:solidFill>
                <a:srgbClr val="292E3A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endParaRPr sz="3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sz="3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endParaRPr sz="34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47245" y="1"/>
            <a:ext cx="3841115" cy="3540760"/>
          </a:xfrm>
          <a:custGeom>
            <a:avLst/>
            <a:gdLst/>
            <a:ahLst/>
            <a:cxnLst/>
            <a:rect l="l" t="t" r="r" b="b"/>
            <a:pathLst>
              <a:path w="3841115" h="3540760">
                <a:moveTo>
                  <a:pt x="0" y="0"/>
                </a:moveTo>
                <a:lnTo>
                  <a:pt x="3840754" y="0"/>
                </a:lnTo>
                <a:lnTo>
                  <a:pt x="3840753" y="3540323"/>
                </a:lnTo>
                <a:lnTo>
                  <a:pt x="0" y="0"/>
                </a:lnTo>
                <a:close/>
              </a:path>
            </a:pathLst>
          </a:custGeom>
          <a:solidFill>
            <a:srgbClr val="456A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C8AB20-EE10-00F3-18DC-8E64996E61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825250"/>
            <a:ext cx="685801" cy="685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24CFC-860D-005D-98DC-FAE5D071AD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2" y="7819477"/>
            <a:ext cx="685801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725DD1-77FD-390B-12BC-2EBD7B2605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72" y="7962900"/>
            <a:ext cx="427028" cy="427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0DE93A-2474-4E5B-F6F5-8042369A25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62" y="5648663"/>
            <a:ext cx="2724554" cy="3267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E3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</TotalTime>
  <Words>311</Words>
  <Application>Microsoft Office PowerPoint</Application>
  <PresentationFormat>Custom</PresentationFormat>
  <Paragraphs>113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Swis721 BlkCn BT</vt:lpstr>
      <vt:lpstr>Tahoma</vt:lpstr>
      <vt:lpstr>Verdana</vt:lpstr>
      <vt:lpstr>Office Theme</vt:lpstr>
      <vt:lpstr>MARK  DIGITIZING EMROIDERY DIGITIZING SERVICE</vt:lpstr>
      <vt:lpstr>Sign Up</vt:lpstr>
      <vt:lpstr>PowerPoint Presentation</vt:lpstr>
      <vt:lpstr>User's Profile</vt:lpstr>
      <vt:lpstr>PowerPoint Presentation</vt:lpstr>
      <vt:lpstr>PowerPoint Presentation</vt:lpstr>
      <vt:lpstr>Place Order For Embroidery &amp;   Q u o t e</vt:lpstr>
      <vt:lpstr>PowerPoint Presentation</vt:lpstr>
      <vt:lpstr>Connect with us.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DIGITIZING</dc:title>
  <dc:creator>Max Johnson</dc:creator>
  <cp:keywords>DAFbpeU9Znk,BAEkPhaPYzM</cp:keywords>
  <cp:lastModifiedBy>LENOVO</cp:lastModifiedBy>
  <cp:revision>36</cp:revision>
  <dcterms:created xsi:type="dcterms:W3CDTF">2023-04-14T10:58:09Z</dcterms:created>
  <dcterms:modified xsi:type="dcterms:W3CDTF">2023-07-19T13:23:58Z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2023-02-26T00:00:00Z</vt:filetime>
  </property>
  <property fmtid="{D5CDD505-2E9C-101B-9397-08002B2CF9AE}" pid="3" name="Creator">
    <vt:lpwstr>Canva</vt:lpwstr>
  </property>
  <property fmtid="{D5CDD505-2E9C-101B-9397-08002B2CF9AE}" pid="4" name="LastSaved">
    <vt:filetime>2023-02-26T00:00:00Z</vt:filetime>
  </property>
</Properties>
</file>